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8.xml" ContentType="application/vnd.openxmlformats-officedocument.theme+xml"/>
  <Override PartName="/ppt/slideLayouts/slideLayout31.xml" ContentType="application/vnd.openxmlformats-officedocument.presentationml.slideLayout+xml"/>
  <Override PartName="/ppt/theme/theme29.xml" ContentType="application/vnd.openxmlformats-officedocument.theme+xml"/>
  <Override PartName="/ppt/slideLayouts/slideLayout32.xml" ContentType="application/vnd.openxmlformats-officedocument.presentationml.slideLayout+xml"/>
  <Override PartName="/ppt/theme/theme30.xml" ContentType="application/vnd.openxmlformats-officedocument.theme+xml"/>
  <Override PartName="/ppt/slideLayouts/slideLayout33.xml" ContentType="application/vnd.openxmlformats-officedocument.presentationml.slideLayout+xml"/>
  <Override PartName="/ppt/theme/theme31.xml" ContentType="application/vnd.openxmlformats-officedocument.theme+xml"/>
  <Override PartName="/ppt/slideLayouts/slideLayout34.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1"/>
    <p:sldMasterId id="2147483687" r:id="rId2"/>
    <p:sldMasterId id="2147483689" r:id="rId3"/>
    <p:sldMasterId id="2147483691" r:id="rId4"/>
    <p:sldMasterId id="2147483693" r:id="rId5"/>
    <p:sldMasterId id="2147483695" r:id="rId6"/>
    <p:sldMasterId id="2147483697" r:id="rId7"/>
    <p:sldMasterId id="2147483699" r:id="rId8"/>
    <p:sldMasterId id="2147483701" r:id="rId9"/>
    <p:sldMasterId id="2147483703" r:id="rId10"/>
    <p:sldMasterId id="2147483705" r:id="rId11"/>
    <p:sldMasterId id="2147483707" r:id="rId12"/>
    <p:sldMasterId id="2147483733" r:id="rId13"/>
    <p:sldMasterId id="2147483803" r:id="rId14"/>
    <p:sldMasterId id="2147483805" r:id="rId15"/>
    <p:sldMasterId id="2147483807" r:id="rId16"/>
    <p:sldMasterId id="2147483809" r:id="rId17"/>
    <p:sldMasterId id="2147483811" r:id="rId18"/>
    <p:sldMasterId id="2147483813" r:id="rId19"/>
    <p:sldMasterId id="2147483815" r:id="rId20"/>
    <p:sldMasterId id="2147483817" r:id="rId21"/>
    <p:sldMasterId id="2147483819" r:id="rId22"/>
    <p:sldMasterId id="2147483821" r:id="rId23"/>
    <p:sldMasterId id="2147483823" r:id="rId24"/>
    <p:sldMasterId id="2147483825" r:id="rId25"/>
    <p:sldMasterId id="2147483827" r:id="rId26"/>
    <p:sldMasterId id="2147483829" r:id="rId27"/>
    <p:sldMasterId id="2147483833" r:id="rId28"/>
    <p:sldMasterId id="2147483836" r:id="rId29"/>
    <p:sldMasterId id="2147483839" r:id="rId30"/>
    <p:sldMasterId id="2147483841" r:id="rId31"/>
    <p:sldMasterId id="2147483843" r:id="rId32"/>
  </p:sldMasterIdLst>
  <p:notesMasterIdLst>
    <p:notesMasterId r:id="rId101"/>
  </p:notesMasterIdLst>
  <p:sldIdLst>
    <p:sldId id="278" r:id="rId33"/>
    <p:sldId id="317" r:id="rId34"/>
    <p:sldId id="332" r:id="rId35"/>
    <p:sldId id="378" r:id="rId36"/>
    <p:sldId id="333" r:id="rId37"/>
    <p:sldId id="391" r:id="rId38"/>
    <p:sldId id="392" r:id="rId39"/>
    <p:sldId id="393" r:id="rId40"/>
    <p:sldId id="395" r:id="rId41"/>
    <p:sldId id="394" r:id="rId42"/>
    <p:sldId id="398" r:id="rId43"/>
    <p:sldId id="399" r:id="rId44"/>
    <p:sldId id="400" r:id="rId45"/>
    <p:sldId id="397" r:id="rId46"/>
    <p:sldId id="426" r:id="rId47"/>
    <p:sldId id="427" r:id="rId48"/>
    <p:sldId id="428" r:id="rId49"/>
    <p:sldId id="429" r:id="rId50"/>
    <p:sldId id="430" r:id="rId51"/>
    <p:sldId id="431" r:id="rId52"/>
    <p:sldId id="432" r:id="rId53"/>
    <p:sldId id="433" r:id="rId54"/>
    <p:sldId id="434" r:id="rId55"/>
    <p:sldId id="435" r:id="rId56"/>
    <p:sldId id="436" r:id="rId57"/>
    <p:sldId id="437" r:id="rId58"/>
    <p:sldId id="438" r:id="rId59"/>
    <p:sldId id="439" r:id="rId60"/>
    <p:sldId id="425" r:id="rId61"/>
    <p:sldId id="401" r:id="rId62"/>
    <p:sldId id="402" r:id="rId63"/>
    <p:sldId id="403" r:id="rId64"/>
    <p:sldId id="396" r:id="rId65"/>
    <p:sldId id="442" r:id="rId66"/>
    <p:sldId id="443" r:id="rId67"/>
    <p:sldId id="444" r:id="rId68"/>
    <p:sldId id="445" r:id="rId69"/>
    <p:sldId id="446" r:id="rId70"/>
    <p:sldId id="447" r:id="rId71"/>
    <p:sldId id="448" r:id="rId72"/>
    <p:sldId id="449" r:id="rId73"/>
    <p:sldId id="450" r:id="rId74"/>
    <p:sldId id="451" r:id="rId75"/>
    <p:sldId id="452" r:id="rId76"/>
    <p:sldId id="454" r:id="rId77"/>
    <p:sldId id="455" r:id="rId78"/>
    <p:sldId id="441" r:id="rId79"/>
    <p:sldId id="405" r:id="rId80"/>
    <p:sldId id="406" r:id="rId81"/>
    <p:sldId id="424" r:id="rId82"/>
    <p:sldId id="404" r:id="rId83"/>
    <p:sldId id="407" r:id="rId84"/>
    <p:sldId id="409" r:id="rId85"/>
    <p:sldId id="408" r:id="rId86"/>
    <p:sldId id="410" r:id="rId87"/>
    <p:sldId id="411" r:id="rId88"/>
    <p:sldId id="412" r:id="rId89"/>
    <p:sldId id="413" r:id="rId90"/>
    <p:sldId id="414" r:id="rId91"/>
    <p:sldId id="416" r:id="rId92"/>
    <p:sldId id="456" r:id="rId93"/>
    <p:sldId id="457" r:id="rId94"/>
    <p:sldId id="458" r:id="rId95"/>
    <p:sldId id="420" r:id="rId96"/>
    <p:sldId id="415" r:id="rId97"/>
    <p:sldId id="417" r:id="rId98"/>
    <p:sldId id="419" r:id="rId99"/>
    <p:sldId id="418"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829" autoAdjust="0"/>
  </p:normalViewPr>
  <p:slideViewPr>
    <p:cSldViewPr>
      <p:cViewPr>
        <p:scale>
          <a:sx n="125" d="100"/>
          <a:sy n="125" d="100"/>
        </p:scale>
        <p:origin x="-1188" y="-2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5358"/>
    </p:cViewPr>
  </p:sorterViewPr>
  <p:notesViewPr>
    <p:cSldViewPr>
      <p:cViewPr varScale="1">
        <p:scale>
          <a:sx n="52" d="100"/>
          <a:sy n="52" d="100"/>
        </p:scale>
        <p:origin x="-288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87" Type="http://schemas.openxmlformats.org/officeDocument/2006/relationships/slide" Target="slides/slide55.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9.xml"/><Relationship Id="rId82" Type="http://schemas.openxmlformats.org/officeDocument/2006/relationships/slide" Target="slides/slide50.xml"/><Relationship Id="rId90" Type="http://schemas.openxmlformats.org/officeDocument/2006/relationships/slide" Target="slides/slide58.xml"/><Relationship Id="rId95"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slide" Target="slides/slide61.xml"/><Relationship Id="rId98"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D9C1B-E3D2-4F86-94F5-3B304B93E24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3B1C6505-5547-4FBC-8F5A-0CE387CFAB17}">
      <dgm:prSet phldrT="[Text]" custT="1"/>
      <dgm:spPr/>
      <dgm:t>
        <a:bodyPr/>
        <a:lstStyle/>
        <a:p>
          <a:r>
            <a:rPr lang="en-GB" sz="1400" b="1" dirty="0" smtClean="0"/>
            <a:t>A task force set up with  Compliance officers, Medical/regulatory directors and Legal Advisers</a:t>
          </a:r>
          <a:endParaRPr lang="en-GB" sz="1400" b="1" dirty="0"/>
        </a:p>
      </dgm:t>
    </dgm:pt>
    <dgm:pt modelId="{BEC7905F-58C9-49EB-991A-4DA4FD8DF640}" type="parTrans" cxnId="{1FD03D77-8492-4BB8-9096-09E6FD9E5F8D}">
      <dgm:prSet/>
      <dgm:spPr/>
      <dgm:t>
        <a:bodyPr/>
        <a:lstStyle/>
        <a:p>
          <a:endParaRPr lang="en-GB"/>
        </a:p>
      </dgm:t>
    </dgm:pt>
    <dgm:pt modelId="{4D85B2E0-F602-4A1F-B3FB-0DE7A7471F25}" type="sibTrans" cxnId="{1FD03D77-8492-4BB8-9096-09E6FD9E5F8D}">
      <dgm:prSet/>
      <dgm:spPr/>
      <dgm:t>
        <a:bodyPr/>
        <a:lstStyle/>
        <a:p>
          <a:endParaRPr lang="en-GB"/>
        </a:p>
      </dgm:t>
    </dgm:pt>
    <dgm:pt modelId="{E0B81C5A-B315-40BA-8026-9F8E41E33EF7}">
      <dgm:prSet phldrT="[Text]" custT="1"/>
      <dgm:spPr/>
      <dgm:t>
        <a:bodyPr/>
        <a:lstStyle/>
        <a:p>
          <a:r>
            <a:rPr lang="en-GB" sz="1400" b="1" dirty="0" smtClean="0"/>
            <a:t>The Code to be effective</a:t>
          </a:r>
          <a:endParaRPr lang="en-GB" sz="1400" b="1" dirty="0"/>
        </a:p>
      </dgm:t>
    </dgm:pt>
    <dgm:pt modelId="{BDB000F3-086D-4D47-B0A8-121F16736FFF}" type="parTrans" cxnId="{99C8E433-3AD3-43EA-8F04-9C00E9E1A5A2}">
      <dgm:prSet/>
      <dgm:spPr/>
      <dgm:t>
        <a:bodyPr/>
        <a:lstStyle/>
        <a:p>
          <a:endParaRPr lang="en-GB"/>
        </a:p>
      </dgm:t>
    </dgm:pt>
    <dgm:pt modelId="{7BF80480-EB18-4A6E-87E7-5641F0B4BD3A}" type="sibTrans" cxnId="{99C8E433-3AD3-43EA-8F04-9C00E9E1A5A2}">
      <dgm:prSet/>
      <dgm:spPr/>
      <dgm:t>
        <a:bodyPr/>
        <a:lstStyle/>
        <a:p>
          <a:endParaRPr lang="en-GB"/>
        </a:p>
      </dgm:t>
    </dgm:pt>
    <dgm:pt modelId="{39B07C41-1E6B-4070-BB61-1F381857F328}">
      <dgm:prSet phldrT="[Text]" custT="1"/>
      <dgm:spPr/>
      <dgm:t>
        <a:bodyPr/>
        <a:lstStyle/>
        <a:p>
          <a:r>
            <a:rPr lang="en-GB" sz="1400" b="1" dirty="0" smtClean="0"/>
            <a:t>The Task Force review the content as a whole and clauses in different section – divided by groups,  discussed the revision, clause by a clause</a:t>
          </a:r>
          <a:endParaRPr lang="en-GB" sz="1400" b="1" dirty="0"/>
        </a:p>
      </dgm:t>
    </dgm:pt>
    <dgm:pt modelId="{95F6F99F-827E-4B29-A9F5-2E68841A9E4C}" type="sibTrans" cxnId="{0D2F589A-7523-41B7-8F6F-EC056A2152C1}">
      <dgm:prSet/>
      <dgm:spPr/>
      <dgm:t>
        <a:bodyPr/>
        <a:lstStyle/>
        <a:p>
          <a:endParaRPr lang="en-GB"/>
        </a:p>
      </dgm:t>
    </dgm:pt>
    <dgm:pt modelId="{F86BAB65-07A8-4756-B6C3-134E039980F3}" type="parTrans" cxnId="{0D2F589A-7523-41B7-8F6F-EC056A2152C1}">
      <dgm:prSet/>
      <dgm:spPr/>
      <dgm:t>
        <a:bodyPr/>
        <a:lstStyle/>
        <a:p>
          <a:endParaRPr lang="en-GB"/>
        </a:p>
      </dgm:t>
    </dgm:pt>
    <dgm:pt modelId="{D4DB70F3-1CAF-4B7C-A264-96C58547D17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b="1" dirty="0" smtClean="0">
              <a:solidFill>
                <a:schemeClr val="bg2">
                  <a:lumMod val="90000"/>
                </a:schemeClr>
              </a:solidFill>
            </a:rPr>
            <a:t>Tap the input from outside stakeholders</a:t>
          </a:r>
        </a:p>
        <a:p>
          <a:r>
            <a:rPr lang="en-GB" b="1" dirty="0" smtClean="0"/>
            <a:t>Present to the Board of Directors  -  Task force </a:t>
          </a:r>
          <a:r>
            <a:rPr lang="en-GB" b="1" dirty="0" smtClean="0">
              <a:solidFill>
                <a:schemeClr val="bg2">
                  <a:lumMod val="90000"/>
                </a:schemeClr>
              </a:solidFill>
            </a:rPr>
            <a:t>Reviewed the comment of Board of Directors - </a:t>
          </a:r>
          <a:r>
            <a:rPr lang="en-GB" b="1" dirty="0" smtClean="0"/>
            <a:t>Submitted the final version to the Board for final approval</a:t>
          </a:r>
          <a:endParaRPr lang="en-GB" b="1" dirty="0"/>
        </a:p>
      </dgm:t>
    </dgm:pt>
    <dgm:pt modelId="{23425C18-F3C8-4364-8992-1E09A2AB20F6}" type="parTrans" cxnId="{B5582A4E-B11A-41B7-87A7-FE2A7DE2DB05}">
      <dgm:prSet/>
      <dgm:spPr/>
      <dgm:t>
        <a:bodyPr/>
        <a:lstStyle/>
        <a:p>
          <a:endParaRPr lang="en-GB"/>
        </a:p>
      </dgm:t>
    </dgm:pt>
    <dgm:pt modelId="{2291666E-AE09-4AB0-8370-DF1A98BD8C2F}" type="sibTrans" cxnId="{B5582A4E-B11A-41B7-87A7-FE2A7DE2DB05}">
      <dgm:prSet/>
      <dgm:spPr/>
      <dgm:t>
        <a:bodyPr/>
        <a:lstStyle/>
        <a:p>
          <a:endParaRPr lang="en-GB"/>
        </a:p>
      </dgm:t>
    </dgm:pt>
    <dgm:pt modelId="{6DD183DB-7012-461F-A82F-63873CADF593}">
      <dgm:prSet phldrT="[Text]" custT="1"/>
      <dgm:spPr/>
      <dgm:t>
        <a:bodyPr/>
        <a:lstStyle/>
        <a:p>
          <a:r>
            <a:rPr lang="en-GB" sz="1400" b="1" dirty="0" smtClean="0">
              <a:solidFill>
                <a:schemeClr val="bg1"/>
              </a:solidFill>
            </a:rPr>
            <a:t>EGM – Approve all the clauses and agreed an implementation date</a:t>
          </a:r>
          <a:endParaRPr lang="en-GB" sz="1400" b="1" dirty="0">
            <a:solidFill>
              <a:schemeClr val="bg1"/>
            </a:solidFill>
          </a:endParaRPr>
        </a:p>
      </dgm:t>
    </dgm:pt>
    <dgm:pt modelId="{EBA87404-CE8C-47FD-B79B-BEAA412BE22E}" type="parTrans" cxnId="{7CB9F8CA-8DE6-4348-A891-B8E058B4B61A}">
      <dgm:prSet/>
      <dgm:spPr/>
      <dgm:t>
        <a:bodyPr/>
        <a:lstStyle/>
        <a:p>
          <a:endParaRPr lang="en-GB"/>
        </a:p>
      </dgm:t>
    </dgm:pt>
    <dgm:pt modelId="{9AACF1D0-740D-44EA-A083-879027C67CD8}" type="sibTrans" cxnId="{7CB9F8CA-8DE6-4348-A891-B8E058B4B61A}">
      <dgm:prSet/>
      <dgm:spPr/>
      <dgm:t>
        <a:bodyPr/>
        <a:lstStyle/>
        <a:p>
          <a:endParaRPr lang="en-GB"/>
        </a:p>
      </dgm:t>
    </dgm:pt>
    <dgm:pt modelId="{D87B277A-8AFE-4720-B8B0-6743E8B98995}" type="pres">
      <dgm:prSet presAssocID="{813D9C1B-E3D2-4F86-94F5-3B304B93E240}" presName="outerComposite" presStyleCnt="0">
        <dgm:presLayoutVars>
          <dgm:chMax val="5"/>
          <dgm:dir/>
          <dgm:resizeHandles val="exact"/>
        </dgm:presLayoutVars>
      </dgm:prSet>
      <dgm:spPr/>
      <dgm:t>
        <a:bodyPr/>
        <a:lstStyle/>
        <a:p>
          <a:endParaRPr lang="en-GB"/>
        </a:p>
      </dgm:t>
    </dgm:pt>
    <dgm:pt modelId="{6F9557EA-2888-4ABF-9F40-249237961CCA}" type="pres">
      <dgm:prSet presAssocID="{813D9C1B-E3D2-4F86-94F5-3B304B93E240}" presName="dummyMaxCanvas" presStyleCnt="0">
        <dgm:presLayoutVars/>
      </dgm:prSet>
      <dgm:spPr/>
    </dgm:pt>
    <dgm:pt modelId="{4F2FF394-E418-4D1D-A968-3315E457C19B}" type="pres">
      <dgm:prSet presAssocID="{813D9C1B-E3D2-4F86-94F5-3B304B93E240}" presName="FiveNodes_1" presStyleLbl="node1" presStyleIdx="0" presStyleCnt="5">
        <dgm:presLayoutVars>
          <dgm:bulletEnabled val="1"/>
        </dgm:presLayoutVars>
      </dgm:prSet>
      <dgm:spPr/>
      <dgm:t>
        <a:bodyPr/>
        <a:lstStyle/>
        <a:p>
          <a:endParaRPr lang="en-GB"/>
        </a:p>
      </dgm:t>
    </dgm:pt>
    <dgm:pt modelId="{A40815B9-686F-4B88-9DE9-28B35C9A0CFC}" type="pres">
      <dgm:prSet presAssocID="{813D9C1B-E3D2-4F86-94F5-3B304B93E240}" presName="FiveNodes_2" presStyleLbl="node1" presStyleIdx="1" presStyleCnt="5">
        <dgm:presLayoutVars>
          <dgm:bulletEnabled val="1"/>
        </dgm:presLayoutVars>
      </dgm:prSet>
      <dgm:spPr/>
      <dgm:t>
        <a:bodyPr/>
        <a:lstStyle/>
        <a:p>
          <a:endParaRPr lang="en-GB"/>
        </a:p>
      </dgm:t>
    </dgm:pt>
    <dgm:pt modelId="{0981D8B1-92A3-476D-8F2B-CA8588A942C6}" type="pres">
      <dgm:prSet presAssocID="{813D9C1B-E3D2-4F86-94F5-3B304B93E240}" presName="FiveNodes_3" presStyleLbl="node1" presStyleIdx="2" presStyleCnt="5">
        <dgm:presLayoutVars>
          <dgm:bulletEnabled val="1"/>
        </dgm:presLayoutVars>
      </dgm:prSet>
      <dgm:spPr/>
      <dgm:t>
        <a:bodyPr/>
        <a:lstStyle/>
        <a:p>
          <a:endParaRPr lang="en-GB"/>
        </a:p>
      </dgm:t>
    </dgm:pt>
    <dgm:pt modelId="{3C8AAB86-88A1-4FDD-9F1C-0CA43BCFE76D}" type="pres">
      <dgm:prSet presAssocID="{813D9C1B-E3D2-4F86-94F5-3B304B93E240}" presName="FiveNodes_4" presStyleLbl="node1" presStyleIdx="3" presStyleCnt="5">
        <dgm:presLayoutVars>
          <dgm:bulletEnabled val="1"/>
        </dgm:presLayoutVars>
      </dgm:prSet>
      <dgm:spPr/>
      <dgm:t>
        <a:bodyPr/>
        <a:lstStyle/>
        <a:p>
          <a:endParaRPr lang="en-GB"/>
        </a:p>
      </dgm:t>
    </dgm:pt>
    <dgm:pt modelId="{78D77D02-9333-49C6-A096-12D0C008EC9C}" type="pres">
      <dgm:prSet presAssocID="{813D9C1B-E3D2-4F86-94F5-3B304B93E240}" presName="FiveNodes_5" presStyleLbl="node1" presStyleIdx="4" presStyleCnt="5" custLinFactNeighborX="-162" custLinFactNeighborY="-1262">
        <dgm:presLayoutVars>
          <dgm:bulletEnabled val="1"/>
        </dgm:presLayoutVars>
      </dgm:prSet>
      <dgm:spPr/>
      <dgm:t>
        <a:bodyPr/>
        <a:lstStyle/>
        <a:p>
          <a:endParaRPr lang="en-GB"/>
        </a:p>
      </dgm:t>
    </dgm:pt>
    <dgm:pt modelId="{E0097002-2A9C-44CE-BD64-22F0112E963A}" type="pres">
      <dgm:prSet presAssocID="{813D9C1B-E3D2-4F86-94F5-3B304B93E240}" presName="FiveConn_1-2" presStyleLbl="fgAccFollowNode1" presStyleIdx="0" presStyleCnt="4">
        <dgm:presLayoutVars>
          <dgm:bulletEnabled val="1"/>
        </dgm:presLayoutVars>
      </dgm:prSet>
      <dgm:spPr/>
      <dgm:t>
        <a:bodyPr/>
        <a:lstStyle/>
        <a:p>
          <a:endParaRPr lang="en-GB"/>
        </a:p>
      </dgm:t>
    </dgm:pt>
    <dgm:pt modelId="{4A79C2ED-ECC0-4D68-A0C2-BC612F9DA63E}" type="pres">
      <dgm:prSet presAssocID="{813D9C1B-E3D2-4F86-94F5-3B304B93E240}" presName="FiveConn_2-3" presStyleLbl="fgAccFollowNode1" presStyleIdx="1" presStyleCnt="4">
        <dgm:presLayoutVars>
          <dgm:bulletEnabled val="1"/>
        </dgm:presLayoutVars>
      </dgm:prSet>
      <dgm:spPr/>
      <dgm:t>
        <a:bodyPr/>
        <a:lstStyle/>
        <a:p>
          <a:endParaRPr lang="en-GB"/>
        </a:p>
      </dgm:t>
    </dgm:pt>
    <dgm:pt modelId="{2FA6E7A9-CE8F-412F-9553-949C207D81EC}" type="pres">
      <dgm:prSet presAssocID="{813D9C1B-E3D2-4F86-94F5-3B304B93E240}" presName="FiveConn_3-4" presStyleLbl="fgAccFollowNode1" presStyleIdx="2" presStyleCnt="4">
        <dgm:presLayoutVars>
          <dgm:bulletEnabled val="1"/>
        </dgm:presLayoutVars>
      </dgm:prSet>
      <dgm:spPr/>
      <dgm:t>
        <a:bodyPr/>
        <a:lstStyle/>
        <a:p>
          <a:endParaRPr lang="en-GB"/>
        </a:p>
      </dgm:t>
    </dgm:pt>
    <dgm:pt modelId="{1E87CEBB-B91B-4AB4-8A08-79C346BAEB5C}" type="pres">
      <dgm:prSet presAssocID="{813D9C1B-E3D2-4F86-94F5-3B304B93E240}" presName="FiveConn_4-5" presStyleLbl="fgAccFollowNode1" presStyleIdx="3" presStyleCnt="4">
        <dgm:presLayoutVars>
          <dgm:bulletEnabled val="1"/>
        </dgm:presLayoutVars>
      </dgm:prSet>
      <dgm:spPr/>
      <dgm:t>
        <a:bodyPr/>
        <a:lstStyle/>
        <a:p>
          <a:endParaRPr lang="en-GB"/>
        </a:p>
      </dgm:t>
    </dgm:pt>
    <dgm:pt modelId="{27BCBE9D-E0EA-4480-AB90-D6452383B474}" type="pres">
      <dgm:prSet presAssocID="{813D9C1B-E3D2-4F86-94F5-3B304B93E240}" presName="FiveNodes_1_text" presStyleLbl="node1" presStyleIdx="4" presStyleCnt="5">
        <dgm:presLayoutVars>
          <dgm:bulletEnabled val="1"/>
        </dgm:presLayoutVars>
      </dgm:prSet>
      <dgm:spPr/>
      <dgm:t>
        <a:bodyPr/>
        <a:lstStyle/>
        <a:p>
          <a:endParaRPr lang="en-GB"/>
        </a:p>
      </dgm:t>
    </dgm:pt>
    <dgm:pt modelId="{31AEC6FA-8A9E-44FD-BB37-45C6A4441B83}" type="pres">
      <dgm:prSet presAssocID="{813D9C1B-E3D2-4F86-94F5-3B304B93E240}" presName="FiveNodes_2_text" presStyleLbl="node1" presStyleIdx="4" presStyleCnt="5">
        <dgm:presLayoutVars>
          <dgm:bulletEnabled val="1"/>
        </dgm:presLayoutVars>
      </dgm:prSet>
      <dgm:spPr/>
      <dgm:t>
        <a:bodyPr/>
        <a:lstStyle/>
        <a:p>
          <a:endParaRPr lang="en-GB"/>
        </a:p>
      </dgm:t>
    </dgm:pt>
    <dgm:pt modelId="{CF17C2D7-ADF3-4C4E-9CF3-CEFFDB5903E5}" type="pres">
      <dgm:prSet presAssocID="{813D9C1B-E3D2-4F86-94F5-3B304B93E240}" presName="FiveNodes_3_text" presStyleLbl="node1" presStyleIdx="4" presStyleCnt="5">
        <dgm:presLayoutVars>
          <dgm:bulletEnabled val="1"/>
        </dgm:presLayoutVars>
      </dgm:prSet>
      <dgm:spPr/>
      <dgm:t>
        <a:bodyPr/>
        <a:lstStyle/>
        <a:p>
          <a:endParaRPr lang="en-GB"/>
        </a:p>
      </dgm:t>
    </dgm:pt>
    <dgm:pt modelId="{B9370B62-F4E1-47B3-BBE7-3B582AE46866}" type="pres">
      <dgm:prSet presAssocID="{813D9C1B-E3D2-4F86-94F5-3B304B93E240}" presName="FiveNodes_4_text" presStyleLbl="node1" presStyleIdx="4" presStyleCnt="5">
        <dgm:presLayoutVars>
          <dgm:bulletEnabled val="1"/>
        </dgm:presLayoutVars>
      </dgm:prSet>
      <dgm:spPr/>
      <dgm:t>
        <a:bodyPr/>
        <a:lstStyle/>
        <a:p>
          <a:endParaRPr lang="en-GB"/>
        </a:p>
      </dgm:t>
    </dgm:pt>
    <dgm:pt modelId="{9143743E-852A-497D-9EB8-66347085BB01}" type="pres">
      <dgm:prSet presAssocID="{813D9C1B-E3D2-4F86-94F5-3B304B93E240}" presName="FiveNodes_5_text" presStyleLbl="node1" presStyleIdx="4" presStyleCnt="5">
        <dgm:presLayoutVars>
          <dgm:bulletEnabled val="1"/>
        </dgm:presLayoutVars>
      </dgm:prSet>
      <dgm:spPr/>
      <dgm:t>
        <a:bodyPr/>
        <a:lstStyle/>
        <a:p>
          <a:endParaRPr lang="en-GB"/>
        </a:p>
      </dgm:t>
    </dgm:pt>
  </dgm:ptLst>
  <dgm:cxnLst>
    <dgm:cxn modelId="{22F27435-B9B1-4BD6-A786-AEFA4A85D5E0}" type="presOf" srcId="{D4DB70F3-1CAF-4B7C-A264-96C58547D173}" destId="{CF17C2D7-ADF3-4C4E-9CF3-CEFFDB5903E5}" srcOrd="1" destOrd="0" presId="urn:microsoft.com/office/officeart/2005/8/layout/vProcess5"/>
    <dgm:cxn modelId="{3CFD99AD-2727-49D0-9AA5-0BC57E545977}" type="presOf" srcId="{4D85B2E0-F602-4A1F-B3FB-0DE7A7471F25}" destId="{E0097002-2A9C-44CE-BD64-22F0112E963A}" srcOrd="0" destOrd="0" presId="urn:microsoft.com/office/officeart/2005/8/layout/vProcess5"/>
    <dgm:cxn modelId="{7CB9F8CA-8DE6-4348-A891-B8E058B4B61A}" srcId="{813D9C1B-E3D2-4F86-94F5-3B304B93E240}" destId="{6DD183DB-7012-461F-A82F-63873CADF593}" srcOrd="3" destOrd="0" parTransId="{EBA87404-CE8C-47FD-B79B-BEAA412BE22E}" sibTransId="{9AACF1D0-740D-44EA-A083-879027C67CD8}"/>
    <dgm:cxn modelId="{B5582A4E-B11A-41B7-87A7-FE2A7DE2DB05}" srcId="{813D9C1B-E3D2-4F86-94F5-3B304B93E240}" destId="{D4DB70F3-1CAF-4B7C-A264-96C58547D173}" srcOrd="2" destOrd="0" parTransId="{23425C18-F3C8-4364-8992-1E09A2AB20F6}" sibTransId="{2291666E-AE09-4AB0-8370-DF1A98BD8C2F}"/>
    <dgm:cxn modelId="{0D2F589A-7523-41B7-8F6F-EC056A2152C1}" srcId="{813D9C1B-E3D2-4F86-94F5-3B304B93E240}" destId="{39B07C41-1E6B-4070-BB61-1F381857F328}" srcOrd="1" destOrd="0" parTransId="{F86BAB65-07A8-4756-B6C3-134E039980F3}" sibTransId="{95F6F99F-827E-4B29-A9F5-2E68841A9E4C}"/>
    <dgm:cxn modelId="{31039D1B-9F2F-428B-85F2-90A431364F66}" type="presOf" srcId="{D4DB70F3-1CAF-4B7C-A264-96C58547D173}" destId="{0981D8B1-92A3-476D-8F2B-CA8588A942C6}" srcOrd="0" destOrd="0" presId="urn:microsoft.com/office/officeart/2005/8/layout/vProcess5"/>
    <dgm:cxn modelId="{26D7B85B-086E-4111-AB81-88FB7BF3AB03}" type="presOf" srcId="{3B1C6505-5547-4FBC-8F5A-0CE387CFAB17}" destId="{27BCBE9D-E0EA-4480-AB90-D6452383B474}" srcOrd="1" destOrd="0" presId="urn:microsoft.com/office/officeart/2005/8/layout/vProcess5"/>
    <dgm:cxn modelId="{1FD03D77-8492-4BB8-9096-09E6FD9E5F8D}" srcId="{813D9C1B-E3D2-4F86-94F5-3B304B93E240}" destId="{3B1C6505-5547-4FBC-8F5A-0CE387CFAB17}" srcOrd="0" destOrd="0" parTransId="{BEC7905F-58C9-49EB-991A-4DA4FD8DF640}" sibTransId="{4D85B2E0-F602-4A1F-B3FB-0DE7A7471F25}"/>
    <dgm:cxn modelId="{FECE7CBD-A119-4D6D-AF1D-0D2B606E3D0C}" type="presOf" srcId="{2291666E-AE09-4AB0-8370-DF1A98BD8C2F}" destId="{2FA6E7A9-CE8F-412F-9553-949C207D81EC}" srcOrd="0" destOrd="0" presId="urn:microsoft.com/office/officeart/2005/8/layout/vProcess5"/>
    <dgm:cxn modelId="{C1FF7407-2672-498B-926D-ED8E9F090E1E}" type="presOf" srcId="{E0B81C5A-B315-40BA-8026-9F8E41E33EF7}" destId="{78D77D02-9333-49C6-A096-12D0C008EC9C}" srcOrd="0" destOrd="0" presId="urn:microsoft.com/office/officeart/2005/8/layout/vProcess5"/>
    <dgm:cxn modelId="{72513953-D17E-4577-B5A9-970B089EC845}" type="presOf" srcId="{95F6F99F-827E-4B29-A9F5-2E68841A9E4C}" destId="{4A79C2ED-ECC0-4D68-A0C2-BC612F9DA63E}" srcOrd="0" destOrd="0" presId="urn:microsoft.com/office/officeart/2005/8/layout/vProcess5"/>
    <dgm:cxn modelId="{CEB39E72-AB95-42F8-99C0-59888DE8A73E}" type="presOf" srcId="{39B07C41-1E6B-4070-BB61-1F381857F328}" destId="{A40815B9-686F-4B88-9DE9-28B35C9A0CFC}" srcOrd="0" destOrd="0" presId="urn:microsoft.com/office/officeart/2005/8/layout/vProcess5"/>
    <dgm:cxn modelId="{D0569D73-EAE0-437E-BFF0-6F0568EC19A4}" type="presOf" srcId="{6DD183DB-7012-461F-A82F-63873CADF593}" destId="{3C8AAB86-88A1-4FDD-9F1C-0CA43BCFE76D}" srcOrd="0" destOrd="0" presId="urn:microsoft.com/office/officeart/2005/8/layout/vProcess5"/>
    <dgm:cxn modelId="{99C8E433-3AD3-43EA-8F04-9C00E9E1A5A2}" srcId="{813D9C1B-E3D2-4F86-94F5-3B304B93E240}" destId="{E0B81C5A-B315-40BA-8026-9F8E41E33EF7}" srcOrd="4" destOrd="0" parTransId="{BDB000F3-086D-4D47-B0A8-121F16736FFF}" sibTransId="{7BF80480-EB18-4A6E-87E7-5641F0B4BD3A}"/>
    <dgm:cxn modelId="{40936547-E572-42D3-BA19-D8D63D755256}" type="presOf" srcId="{9AACF1D0-740D-44EA-A083-879027C67CD8}" destId="{1E87CEBB-B91B-4AB4-8A08-79C346BAEB5C}" srcOrd="0" destOrd="0" presId="urn:microsoft.com/office/officeart/2005/8/layout/vProcess5"/>
    <dgm:cxn modelId="{DC6564D3-34BC-4667-9B88-9306DF15ECEA}" type="presOf" srcId="{6DD183DB-7012-461F-A82F-63873CADF593}" destId="{B9370B62-F4E1-47B3-BBE7-3B582AE46866}" srcOrd="1" destOrd="0" presId="urn:microsoft.com/office/officeart/2005/8/layout/vProcess5"/>
    <dgm:cxn modelId="{D5089975-E335-464B-A7DA-5B6461A7B983}" type="presOf" srcId="{39B07C41-1E6B-4070-BB61-1F381857F328}" destId="{31AEC6FA-8A9E-44FD-BB37-45C6A4441B83}" srcOrd="1" destOrd="0" presId="urn:microsoft.com/office/officeart/2005/8/layout/vProcess5"/>
    <dgm:cxn modelId="{5EFBD956-2871-4693-A950-B264102A73DB}" type="presOf" srcId="{E0B81C5A-B315-40BA-8026-9F8E41E33EF7}" destId="{9143743E-852A-497D-9EB8-66347085BB01}" srcOrd="1" destOrd="0" presId="urn:microsoft.com/office/officeart/2005/8/layout/vProcess5"/>
    <dgm:cxn modelId="{2831C882-D53B-4475-8F9B-F7444BACA593}" type="presOf" srcId="{3B1C6505-5547-4FBC-8F5A-0CE387CFAB17}" destId="{4F2FF394-E418-4D1D-A968-3315E457C19B}" srcOrd="0" destOrd="0" presId="urn:microsoft.com/office/officeart/2005/8/layout/vProcess5"/>
    <dgm:cxn modelId="{93AA803A-221B-41A0-9934-100A52BAD8CF}" type="presOf" srcId="{813D9C1B-E3D2-4F86-94F5-3B304B93E240}" destId="{D87B277A-8AFE-4720-B8B0-6743E8B98995}" srcOrd="0" destOrd="0" presId="urn:microsoft.com/office/officeart/2005/8/layout/vProcess5"/>
    <dgm:cxn modelId="{CCD83AAF-B6B9-4CC3-AC55-426BAAE82CF0}" type="presParOf" srcId="{D87B277A-8AFE-4720-B8B0-6743E8B98995}" destId="{6F9557EA-2888-4ABF-9F40-249237961CCA}" srcOrd="0" destOrd="0" presId="urn:microsoft.com/office/officeart/2005/8/layout/vProcess5"/>
    <dgm:cxn modelId="{D98F598C-BF61-4DEC-8D21-064FE6049420}" type="presParOf" srcId="{D87B277A-8AFE-4720-B8B0-6743E8B98995}" destId="{4F2FF394-E418-4D1D-A968-3315E457C19B}" srcOrd="1" destOrd="0" presId="urn:microsoft.com/office/officeart/2005/8/layout/vProcess5"/>
    <dgm:cxn modelId="{E7C9D594-0451-43F0-8D08-0A6393FFE8EC}" type="presParOf" srcId="{D87B277A-8AFE-4720-B8B0-6743E8B98995}" destId="{A40815B9-686F-4B88-9DE9-28B35C9A0CFC}" srcOrd="2" destOrd="0" presId="urn:microsoft.com/office/officeart/2005/8/layout/vProcess5"/>
    <dgm:cxn modelId="{3F26483D-227B-416E-B961-E3EFE554A83F}" type="presParOf" srcId="{D87B277A-8AFE-4720-B8B0-6743E8B98995}" destId="{0981D8B1-92A3-476D-8F2B-CA8588A942C6}" srcOrd="3" destOrd="0" presId="urn:microsoft.com/office/officeart/2005/8/layout/vProcess5"/>
    <dgm:cxn modelId="{07E5F44A-8093-415B-8C06-320BEBB828A4}" type="presParOf" srcId="{D87B277A-8AFE-4720-B8B0-6743E8B98995}" destId="{3C8AAB86-88A1-4FDD-9F1C-0CA43BCFE76D}" srcOrd="4" destOrd="0" presId="urn:microsoft.com/office/officeart/2005/8/layout/vProcess5"/>
    <dgm:cxn modelId="{26D0F802-F621-4F7F-9B69-63CBAD7F6C5E}" type="presParOf" srcId="{D87B277A-8AFE-4720-B8B0-6743E8B98995}" destId="{78D77D02-9333-49C6-A096-12D0C008EC9C}" srcOrd="5" destOrd="0" presId="urn:microsoft.com/office/officeart/2005/8/layout/vProcess5"/>
    <dgm:cxn modelId="{41320F5D-7631-40B8-AFBB-A8B2366259D1}" type="presParOf" srcId="{D87B277A-8AFE-4720-B8B0-6743E8B98995}" destId="{E0097002-2A9C-44CE-BD64-22F0112E963A}" srcOrd="6" destOrd="0" presId="urn:microsoft.com/office/officeart/2005/8/layout/vProcess5"/>
    <dgm:cxn modelId="{9CA3D58B-0E35-4C52-B739-2997B61689B8}" type="presParOf" srcId="{D87B277A-8AFE-4720-B8B0-6743E8B98995}" destId="{4A79C2ED-ECC0-4D68-A0C2-BC612F9DA63E}" srcOrd="7" destOrd="0" presId="urn:microsoft.com/office/officeart/2005/8/layout/vProcess5"/>
    <dgm:cxn modelId="{268D61A0-BAC4-49E1-846A-75374E2D4215}" type="presParOf" srcId="{D87B277A-8AFE-4720-B8B0-6743E8B98995}" destId="{2FA6E7A9-CE8F-412F-9553-949C207D81EC}" srcOrd="8" destOrd="0" presId="urn:microsoft.com/office/officeart/2005/8/layout/vProcess5"/>
    <dgm:cxn modelId="{373333FA-F44F-48BB-8FE5-002D351C384C}" type="presParOf" srcId="{D87B277A-8AFE-4720-B8B0-6743E8B98995}" destId="{1E87CEBB-B91B-4AB4-8A08-79C346BAEB5C}" srcOrd="9" destOrd="0" presId="urn:microsoft.com/office/officeart/2005/8/layout/vProcess5"/>
    <dgm:cxn modelId="{8D3ED82B-3B1D-4446-A6A8-4AB43B38F34F}" type="presParOf" srcId="{D87B277A-8AFE-4720-B8B0-6743E8B98995}" destId="{27BCBE9D-E0EA-4480-AB90-D6452383B474}" srcOrd="10" destOrd="0" presId="urn:microsoft.com/office/officeart/2005/8/layout/vProcess5"/>
    <dgm:cxn modelId="{4D5B806B-5FD6-43BF-83F5-61281949C983}" type="presParOf" srcId="{D87B277A-8AFE-4720-B8B0-6743E8B98995}" destId="{31AEC6FA-8A9E-44FD-BB37-45C6A4441B83}" srcOrd="11" destOrd="0" presId="urn:microsoft.com/office/officeart/2005/8/layout/vProcess5"/>
    <dgm:cxn modelId="{7F9B8791-82F4-4C6B-B4B8-4D5DBB815FEC}" type="presParOf" srcId="{D87B277A-8AFE-4720-B8B0-6743E8B98995}" destId="{CF17C2D7-ADF3-4C4E-9CF3-CEFFDB5903E5}" srcOrd="12" destOrd="0" presId="urn:microsoft.com/office/officeart/2005/8/layout/vProcess5"/>
    <dgm:cxn modelId="{8FEEFBF4-215B-4E0D-9B8E-371157BEDBF1}" type="presParOf" srcId="{D87B277A-8AFE-4720-B8B0-6743E8B98995}" destId="{B9370B62-F4E1-47B3-BBE7-3B582AE46866}" srcOrd="13" destOrd="0" presId="urn:microsoft.com/office/officeart/2005/8/layout/vProcess5"/>
    <dgm:cxn modelId="{5E9862C8-2521-4697-8009-F686ACD2F5B7}" type="presParOf" srcId="{D87B277A-8AFE-4720-B8B0-6743E8B98995}" destId="{9143743E-852A-497D-9EB8-66347085BB0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84C91-E054-464C-B47D-3B2F1286C47E}" type="doc">
      <dgm:prSet loTypeId="urn:microsoft.com/office/officeart/2005/8/layout/lProcess2" loCatId="relationship" qsTypeId="urn:microsoft.com/office/officeart/2005/8/quickstyle/simple1" qsCatId="simple" csTypeId="urn:microsoft.com/office/officeart/2005/8/colors/accent6_2" csCatId="accent6" phldr="1"/>
      <dgm:spPr/>
      <dgm:t>
        <a:bodyPr/>
        <a:lstStyle/>
        <a:p>
          <a:endParaRPr lang="en-CA"/>
        </a:p>
      </dgm:t>
    </dgm:pt>
    <dgm:pt modelId="{C363AA2F-C7D5-4CEA-B2D7-1236981C97F7}">
      <dgm:prSet phldrT="[Text]" custT="1"/>
      <dgm:spPr/>
      <dgm:t>
        <a:bodyPr/>
        <a:lstStyle/>
        <a:p>
          <a:r>
            <a:rPr lang="en-CA" sz="2800" dirty="0" smtClean="0">
              <a:solidFill>
                <a:schemeClr val="accent6">
                  <a:lumMod val="50000"/>
                </a:schemeClr>
              </a:solidFill>
            </a:rPr>
            <a:t>Pre-Workshop</a:t>
          </a:r>
          <a:endParaRPr lang="en-CA" sz="2800" dirty="0">
            <a:solidFill>
              <a:schemeClr val="accent6">
                <a:lumMod val="50000"/>
              </a:schemeClr>
            </a:solidFill>
          </a:endParaRPr>
        </a:p>
      </dgm:t>
    </dgm:pt>
    <dgm:pt modelId="{3AF9D0C6-9566-45C2-8711-3631844D6614}" type="parTrans" cxnId="{7DCC438B-DC5F-4A5C-8285-4DD630BC41E7}">
      <dgm:prSet/>
      <dgm:spPr/>
      <dgm:t>
        <a:bodyPr/>
        <a:lstStyle/>
        <a:p>
          <a:endParaRPr lang="en-CA"/>
        </a:p>
      </dgm:t>
    </dgm:pt>
    <dgm:pt modelId="{717AC539-27EC-445C-97F3-67828F2FB06E}" type="sibTrans" cxnId="{7DCC438B-DC5F-4A5C-8285-4DD630BC41E7}">
      <dgm:prSet/>
      <dgm:spPr/>
      <dgm:t>
        <a:bodyPr/>
        <a:lstStyle/>
        <a:p>
          <a:endParaRPr lang="en-CA"/>
        </a:p>
      </dgm:t>
    </dgm:pt>
    <dgm:pt modelId="{700E87B7-F69A-4754-96D1-0EC4A4E69280}">
      <dgm:prSet phldrT="[Text]" custT="1"/>
      <dgm:spPr/>
      <dgm:t>
        <a:bodyPr/>
        <a:lstStyle/>
        <a:p>
          <a:r>
            <a:rPr lang="en-CA" sz="1200" dirty="0" smtClean="0"/>
            <a:t>Needs Assessment Survey</a:t>
          </a:r>
          <a:endParaRPr lang="en-CA" sz="1200" dirty="0"/>
        </a:p>
      </dgm:t>
    </dgm:pt>
    <dgm:pt modelId="{316E987E-0232-4B77-A770-5DCDBD01DED2}" type="parTrans" cxnId="{59F770E7-F3EF-4474-BDC9-EEDFBB662D14}">
      <dgm:prSet/>
      <dgm:spPr/>
      <dgm:t>
        <a:bodyPr/>
        <a:lstStyle/>
        <a:p>
          <a:endParaRPr lang="en-CA"/>
        </a:p>
      </dgm:t>
    </dgm:pt>
    <dgm:pt modelId="{D2A3A874-073F-41EE-801B-33F185D8C2AE}" type="sibTrans" cxnId="{59F770E7-F3EF-4474-BDC9-EEDFBB662D14}">
      <dgm:prSet/>
      <dgm:spPr/>
      <dgm:t>
        <a:bodyPr/>
        <a:lstStyle/>
        <a:p>
          <a:endParaRPr lang="en-CA"/>
        </a:p>
      </dgm:t>
    </dgm:pt>
    <dgm:pt modelId="{DC8B6131-41F4-425B-AB2A-13FFF88072AA}">
      <dgm:prSet phldrT="[Text]" custT="1"/>
      <dgm:spPr/>
      <dgm:t>
        <a:bodyPr/>
        <a:lstStyle/>
        <a:p>
          <a:r>
            <a:rPr lang="en-CA" sz="1200" dirty="0" smtClean="0"/>
            <a:t>Examples </a:t>
          </a:r>
          <a:endParaRPr lang="en-CA" sz="1200" dirty="0"/>
        </a:p>
      </dgm:t>
    </dgm:pt>
    <dgm:pt modelId="{0A0B3993-4DF0-4910-9FD4-297A42BC9894}" type="parTrans" cxnId="{EEBE2663-8417-4F5A-B907-F82F37BF4969}">
      <dgm:prSet/>
      <dgm:spPr/>
      <dgm:t>
        <a:bodyPr/>
        <a:lstStyle/>
        <a:p>
          <a:endParaRPr lang="en-CA"/>
        </a:p>
      </dgm:t>
    </dgm:pt>
    <dgm:pt modelId="{9C35D066-04FF-4A68-A558-1A1ACD861926}" type="sibTrans" cxnId="{EEBE2663-8417-4F5A-B907-F82F37BF4969}">
      <dgm:prSet/>
      <dgm:spPr/>
      <dgm:t>
        <a:bodyPr/>
        <a:lstStyle/>
        <a:p>
          <a:endParaRPr lang="en-CA"/>
        </a:p>
      </dgm:t>
    </dgm:pt>
    <dgm:pt modelId="{B6201ECF-BA90-43BA-8C33-E8153058274A}">
      <dgm:prSet phldrT="[Text]" custT="1"/>
      <dgm:spPr/>
      <dgm:t>
        <a:bodyPr/>
        <a:lstStyle/>
        <a:p>
          <a:r>
            <a:rPr lang="en-US" sz="1100" dirty="0" smtClean="0"/>
            <a:t>Based on outcome of survey, set up “expert forums” (i.e. 2-3 of our industry mentors) who are expertise on a topic identified in survey (i.e. influencing skills) listen to association/s challenges and troubleshoot, offer advice.</a:t>
          </a:r>
          <a:endParaRPr lang="en-CA" sz="1100" dirty="0"/>
        </a:p>
      </dgm:t>
    </dgm:pt>
    <dgm:pt modelId="{74DCF813-ED58-47FB-8C27-61BF23E709B5}" type="parTrans" cxnId="{A9295732-7C56-4A05-8C9A-AC2C92734147}">
      <dgm:prSet/>
      <dgm:spPr/>
      <dgm:t>
        <a:bodyPr/>
        <a:lstStyle/>
        <a:p>
          <a:endParaRPr lang="en-CA"/>
        </a:p>
      </dgm:t>
    </dgm:pt>
    <dgm:pt modelId="{90742AA0-9CBE-4978-A117-C7BAC073BE73}" type="sibTrans" cxnId="{A9295732-7C56-4A05-8C9A-AC2C92734147}">
      <dgm:prSet/>
      <dgm:spPr/>
      <dgm:t>
        <a:bodyPr/>
        <a:lstStyle/>
        <a:p>
          <a:endParaRPr lang="en-CA"/>
        </a:p>
      </dgm:t>
    </dgm:pt>
    <dgm:pt modelId="{857C0CC7-B16C-43ED-B56E-E179E77F726C}">
      <dgm:prSet phldrT="[Text]" custT="1"/>
      <dgm:spPr/>
      <dgm:t>
        <a:bodyPr/>
        <a:lstStyle/>
        <a:p>
          <a:r>
            <a:rPr lang="en-CA" sz="2800" dirty="0" smtClean="0">
              <a:solidFill>
                <a:schemeClr val="accent6">
                  <a:lumMod val="50000"/>
                </a:schemeClr>
              </a:solidFill>
            </a:rPr>
            <a:t>Output, Challenges, Benefits</a:t>
          </a:r>
          <a:endParaRPr lang="en-CA" sz="2800" dirty="0">
            <a:solidFill>
              <a:schemeClr val="accent6">
                <a:lumMod val="50000"/>
              </a:schemeClr>
            </a:solidFill>
          </a:endParaRPr>
        </a:p>
      </dgm:t>
    </dgm:pt>
    <dgm:pt modelId="{0410A31A-054D-4192-8514-DB1CD56ED572}" type="parTrans" cxnId="{7800EB02-0800-4FC2-B73E-0C8662C09514}">
      <dgm:prSet/>
      <dgm:spPr/>
      <dgm:t>
        <a:bodyPr/>
        <a:lstStyle/>
        <a:p>
          <a:endParaRPr lang="en-CA"/>
        </a:p>
      </dgm:t>
    </dgm:pt>
    <dgm:pt modelId="{4CCF9075-CDDB-4206-972C-6AD5722E14D1}" type="sibTrans" cxnId="{7800EB02-0800-4FC2-B73E-0C8662C09514}">
      <dgm:prSet/>
      <dgm:spPr/>
      <dgm:t>
        <a:bodyPr/>
        <a:lstStyle/>
        <a:p>
          <a:endParaRPr lang="en-CA"/>
        </a:p>
      </dgm:t>
    </dgm:pt>
    <dgm:pt modelId="{97281C98-85A3-44B7-9B93-1A3731446620}">
      <dgm:prSet phldrT="[Text]"/>
      <dgm:spPr/>
      <dgm:t>
        <a:bodyPr/>
        <a:lstStyle/>
        <a:p>
          <a:r>
            <a:rPr lang="en-US" sz="1100" dirty="0" smtClean="0"/>
            <a:t>Challenges:</a:t>
          </a:r>
          <a:endParaRPr lang="en-CA" sz="1100" dirty="0"/>
        </a:p>
      </dgm:t>
    </dgm:pt>
    <dgm:pt modelId="{7E2B0DBD-8218-42A4-8F64-73A68187D7DC}" type="parTrans" cxnId="{4A9755F3-6FD5-4820-8C6E-E68DAD3646FA}">
      <dgm:prSet/>
      <dgm:spPr/>
      <dgm:t>
        <a:bodyPr/>
        <a:lstStyle/>
        <a:p>
          <a:endParaRPr lang="en-CA"/>
        </a:p>
      </dgm:t>
    </dgm:pt>
    <dgm:pt modelId="{8BD91597-9EB6-4E6A-8A49-AB90374B85A7}" type="sibTrans" cxnId="{4A9755F3-6FD5-4820-8C6E-E68DAD3646FA}">
      <dgm:prSet/>
      <dgm:spPr/>
      <dgm:t>
        <a:bodyPr/>
        <a:lstStyle/>
        <a:p>
          <a:endParaRPr lang="en-CA"/>
        </a:p>
      </dgm:t>
    </dgm:pt>
    <dgm:pt modelId="{D5C42930-4810-4D50-BF60-9A4AF5B0368F}">
      <dgm:prSet phldrT="[Text]"/>
      <dgm:spPr/>
      <dgm:t>
        <a:bodyPr/>
        <a:lstStyle/>
        <a:p>
          <a:r>
            <a:rPr lang="en-US" sz="1100" dirty="0" smtClean="0"/>
            <a:t>Benefits:</a:t>
          </a:r>
          <a:endParaRPr lang="en-CA" sz="1100" dirty="0"/>
        </a:p>
      </dgm:t>
    </dgm:pt>
    <dgm:pt modelId="{2FFD7F68-EFA9-497D-AE03-576C6902F168}" type="parTrans" cxnId="{76250EC9-41BE-4984-99F7-AA59D6B52B86}">
      <dgm:prSet/>
      <dgm:spPr/>
      <dgm:t>
        <a:bodyPr/>
        <a:lstStyle/>
        <a:p>
          <a:endParaRPr lang="en-CA"/>
        </a:p>
      </dgm:t>
    </dgm:pt>
    <dgm:pt modelId="{41505CB2-4AFB-4552-9FE6-A6EBFFB7E448}" type="sibTrans" cxnId="{76250EC9-41BE-4984-99F7-AA59D6B52B86}">
      <dgm:prSet/>
      <dgm:spPr/>
      <dgm:t>
        <a:bodyPr/>
        <a:lstStyle/>
        <a:p>
          <a:endParaRPr lang="en-CA"/>
        </a:p>
      </dgm:t>
    </dgm:pt>
    <dgm:pt modelId="{BC0BF835-21BC-49E2-87EB-76726A54D473}">
      <dgm:prSet phldrT="[Text]" custT="1"/>
      <dgm:spPr/>
      <dgm:t>
        <a:bodyPr/>
        <a:lstStyle/>
        <a:p>
          <a:r>
            <a:rPr lang="en-US" sz="1200" dirty="0" smtClean="0"/>
            <a:t>Influencing skills/persuading on first time code adoption</a:t>
          </a:r>
          <a:endParaRPr lang="en-CA" sz="1200" dirty="0"/>
        </a:p>
      </dgm:t>
    </dgm:pt>
    <dgm:pt modelId="{EC64D03A-B05E-43A5-9D2E-F167825A735C}" type="parTrans" cxnId="{0889DBE8-8486-4AB1-B795-70A96842ACE0}">
      <dgm:prSet/>
      <dgm:spPr/>
      <dgm:t>
        <a:bodyPr/>
        <a:lstStyle/>
        <a:p>
          <a:endParaRPr lang="en-CA"/>
        </a:p>
      </dgm:t>
    </dgm:pt>
    <dgm:pt modelId="{CD8F8A9C-0322-4082-8C03-CB469DB172A8}" type="sibTrans" cxnId="{0889DBE8-8486-4AB1-B795-70A96842ACE0}">
      <dgm:prSet/>
      <dgm:spPr/>
      <dgm:t>
        <a:bodyPr/>
        <a:lstStyle/>
        <a:p>
          <a:endParaRPr lang="en-CA"/>
        </a:p>
      </dgm:t>
    </dgm:pt>
    <dgm:pt modelId="{C0445268-D42C-459D-AC16-21A3E3BE5EC3}">
      <dgm:prSet custT="1"/>
      <dgm:spPr/>
      <dgm:t>
        <a:bodyPr/>
        <a:lstStyle/>
        <a:p>
          <a:r>
            <a:rPr lang="en-US" sz="1200" dirty="0" smtClean="0"/>
            <a:t>Re-energizing on further code implementation (for association that have taken first step, but need more support/advice</a:t>
          </a:r>
          <a:endParaRPr lang="en-CA" sz="1200" dirty="0"/>
        </a:p>
      </dgm:t>
    </dgm:pt>
    <dgm:pt modelId="{A28DBE39-B8A7-4DC5-845C-A3F78E297F8F}" type="parTrans" cxnId="{E61AB824-657C-409F-A8F1-8C0ECC2FE611}">
      <dgm:prSet/>
      <dgm:spPr/>
      <dgm:t>
        <a:bodyPr/>
        <a:lstStyle/>
        <a:p>
          <a:endParaRPr lang="en-CA"/>
        </a:p>
      </dgm:t>
    </dgm:pt>
    <dgm:pt modelId="{43BC66C4-FF00-4AFC-A3F6-03E50DA6AFDF}" type="sibTrans" cxnId="{E61AB824-657C-409F-A8F1-8C0ECC2FE611}">
      <dgm:prSet/>
      <dgm:spPr/>
      <dgm:t>
        <a:bodyPr/>
        <a:lstStyle/>
        <a:p>
          <a:endParaRPr lang="en-CA"/>
        </a:p>
      </dgm:t>
    </dgm:pt>
    <dgm:pt modelId="{B7914BF9-14B1-45B2-8742-CC5DB016A725}">
      <dgm:prSet custT="1"/>
      <dgm:spPr/>
      <dgm:t>
        <a:bodyPr/>
        <a:lstStyle/>
        <a:p>
          <a:r>
            <a:rPr lang="en-US" sz="1200" dirty="0" smtClean="0"/>
            <a:t>2-3 examples of communication campaigns on codes</a:t>
          </a:r>
          <a:endParaRPr lang="en-CA" sz="1200" dirty="0"/>
        </a:p>
      </dgm:t>
    </dgm:pt>
    <dgm:pt modelId="{9392F8EB-AAED-434D-8EF8-DFF795D61ACC}" type="parTrans" cxnId="{DD62680D-84BC-4AEE-B709-330B17A8610E}">
      <dgm:prSet/>
      <dgm:spPr/>
      <dgm:t>
        <a:bodyPr/>
        <a:lstStyle/>
        <a:p>
          <a:endParaRPr lang="en-CA"/>
        </a:p>
      </dgm:t>
    </dgm:pt>
    <dgm:pt modelId="{A32D2E69-BC2D-44DE-B629-749FE0FBA2C8}" type="sibTrans" cxnId="{DD62680D-84BC-4AEE-B709-330B17A8610E}">
      <dgm:prSet/>
      <dgm:spPr/>
      <dgm:t>
        <a:bodyPr/>
        <a:lstStyle/>
        <a:p>
          <a:endParaRPr lang="en-CA"/>
        </a:p>
      </dgm:t>
    </dgm:pt>
    <dgm:pt modelId="{9C865537-1155-4C55-A24C-22524BB43EBB}">
      <dgm:prSet custT="1"/>
      <dgm:spPr/>
      <dgm:t>
        <a:bodyPr/>
        <a:lstStyle/>
        <a:p>
          <a:r>
            <a:rPr lang="en-US" sz="1200" dirty="0" smtClean="0"/>
            <a:t>Creating low to non-cost process (writing SOPs)</a:t>
          </a:r>
          <a:endParaRPr lang="en-CA" sz="1200" dirty="0"/>
        </a:p>
      </dgm:t>
    </dgm:pt>
    <dgm:pt modelId="{9F50A2DD-BF98-4256-BD23-EE66ABB52914}" type="parTrans" cxnId="{AEB52531-E2B2-45A4-AE26-AE2F38C13016}">
      <dgm:prSet/>
      <dgm:spPr/>
      <dgm:t>
        <a:bodyPr/>
        <a:lstStyle/>
        <a:p>
          <a:endParaRPr lang="en-CA"/>
        </a:p>
      </dgm:t>
    </dgm:pt>
    <dgm:pt modelId="{F50A8213-30A4-4C7B-9405-D9E9DD1B13FF}" type="sibTrans" cxnId="{AEB52531-E2B2-45A4-AE26-AE2F38C13016}">
      <dgm:prSet/>
      <dgm:spPr/>
      <dgm:t>
        <a:bodyPr/>
        <a:lstStyle/>
        <a:p>
          <a:endParaRPr lang="en-CA"/>
        </a:p>
      </dgm:t>
    </dgm:pt>
    <dgm:pt modelId="{8E39CA4F-C7E5-47C7-AFF9-6BC6E3272AD7}">
      <dgm:prSet custT="1"/>
      <dgm:spPr/>
      <dgm:t>
        <a:bodyPr/>
        <a:lstStyle/>
        <a:p>
          <a:r>
            <a:rPr lang="en-US" sz="1200" dirty="0" smtClean="0"/>
            <a:t>Best Practices on managing a complaint between members</a:t>
          </a:r>
          <a:endParaRPr lang="en-CA" sz="1200" dirty="0"/>
        </a:p>
      </dgm:t>
    </dgm:pt>
    <dgm:pt modelId="{5606DE6A-C361-4622-A6F6-DEC4C3428D5E}" type="parTrans" cxnId="{38A26123-7F19-4D45-9983-E828CA2A3450}">
      <dgm:prSet/>
      <dgm:spPr/>
      <dgm:t>
        <a:bodyPr/>
        <a:lstStyle/>
        <a:p>
          <a:endParaRPr lang="en-CA"/>
        </a:p>
      </dgm:t>
    </dgm:pt>
    <dgm:pt modelId="{E243644D-990C-4E0D-B554-E047002D9600}" type="sibTrans" cxnId="{38A26123-7F19-4D45-9983-E828CA2A3450}">
      <dgm:prSet/>
      <dgm:spPr/>
      <dgm:t>
        <a:bodyPr/>
        <a:lstStyle/>
        <a:p>
          <a:endParaRPr lang="en-CA"/>
        </a:p>
      </dgm:t>
    </dgm:pt>
    <dgm:pt modelId="{524D4B03-09BA-4410-A8ED-1094A0E63EC6}">
      <dgm:prSet custT="1"/>
      <dgm:spPr/>
      <dgm:t>
        <a:bodyPr/>
        <a:lstStyle/>
        <a:p>
          <a:r>
            <a:rPr lang="en-CA" sz="2800" dirty="0" smtClean="0">
              <a:solidFill>
                <a:schemeClr val="accent6">
                  <a:lumMod val="50000"/>
                </a:schemeClr>
              </a:solidFill>
            </a:rPr>
            <a:t>Workshop</a:t>
          </a:r>
          <a:endParaRPr lang="en-CA" sz="2800" dirty="0">
            <a:solidFill>
              <a:schemeClr val="accent6">
                <a:lumMod val="50000"/>
              </a:schemeClr>
            </a:solidFill>
          </a:endParaRPr>
        </a:p>
      </dgm:t>
    </dgm:pt>
    <dgm:pt modelId="{9A2C6D44-8459-4849-8112-B3BB5B9D6124}" type="parTrans" cxnId="{E892D4DD-293D-4652-918A-CC0597C3FDF4}">
      <dgm:prSet/>
      <dgm:spPr/>
      <dgm:t>
        <a:bodyPr/>
        <a:lstStyle/>
        <a:p>
          <a:endParaRPr lang="en-CA"/>
        </a:p>
      </dgm:t>
    </dgm:pt>
    <dgm:pt modelId="{E4950774-3977-4962-9EE4-3F3D10AB62E6}" type="sibTrans" cxnId="{E892D4DD-293D-4652-918A-CC0597C3FDF4}">
      <dgm:prSet/>
      <dgm:spPr/>
      <dgm:t>
        <a:bodyPr/>
        <a:lstStyle/>
        <a:p>
          <a:endParaRPr lang="en-CA"/>
        </a:p>
      </dgm:t>
    </dgm:pt>
    <dgm:pt modelId="{DC51B41F-3EB8-4E3E-80E0-A1F909F6F9CF}">
      <dgm:prSet custT="1"/>
      <dgm:spPr/>
      <dgm:t>
        <a:bodyPr/>
        <a:lstStyle/>
        <a:p>
          <a:r>
            <a:rPr lang="en-US" sz="1100" baseline="0" dirty="0" smtClean="0"/>
            <a:t>After 20 minutes, facilitator rings a bell, and association physically move to another pre-chosen table for their next consultation with a new expert forum.</a:t>
          </a:r>
          <a:endParaRPr lang="en-CA" sz="1100" baseline="0" dirty="0"/>
        </a:p>
      </dgm:t>
    </dgm:pt>
    <dgm:pt modelId="{850E9B9D-432D-434A-95F8-208B09AC2736}" type="parTrans" cxnId="{9683CE94-DA91-460B-8876-6F03AA6FBA24}">
      <dgm:prSet/>
      <dgm:spPr/>
      <dgm:t>
        <a:bodyPr/>
        <a:lstStyle/>
        <a:p>
          <a:endParaRPr lang="en-CA"/>
        </a:p>
      </dgm:t>
    </dgm:pt>
    <dgm:pt modelId="{6B6D6ED8-2AE0-4EB6-BF10-FA4F179190A9}" type="sibTrans" cxnId="{9683CE94-DA91-460B-8876-6F03AA6FBA24}">
      <dgm:prSet/>
      <dgm:spPr/>
      <dgm:t>
        <a:bodyPr/>
        <a:lstStyle/>
        <a:p>
          <a:endParaRPr lang="en-CA"/>
        </a:p>
      </dgm:t>
    </dgm:pt>
    <dgm:pt modelId="{EF9F7F03-8B52-43F6-A6FF-448661599EA2}">
      <dgm:prSet custT="1"/>
      <dgm:spPr/>
      <dgm:t>
        <a:bodyPr/>
        <a:lstStyle/>
        <a:p>
          <a:r>
            <a:rPr lang="en-US" sz="1100" baseline="0" dirty="0" smtClean="0"/>
            <a:t>In an hour, an association could rotate through 2 experts forums to seek advice on 2 different challenges.</a:t>
          </a:r>
          <a:endParaRPr lang="en-CA" sz="1100" baseline="0" dirty="0"/>
        </a:p>
      </dgm:t>
    </dgm:pt>
    <dgm:pt modelId="{B2737E71-FDBF-49FE-8F93-94B61891F303}" type="parTrans" cxnId="{F2C91329-53D3-4B07-9645-CBB1D633A864}">
      <dgm:prSet/>
      <dgm:spPr/>
      <dgm:t>
        <a:bodyPr/>
        <a:lstStyle/>
        <a:p>
          <a:endParaRPr lang="en-CA"/>
        </a:p>
      </dgm:t>
    </dgm:pt>
    <dgm:pt modelId="{09E56A44-4ED0-4A97-B698-5A563FE702A6}" type="sibTrans" cxnId="{F2C91329-53D3-4B07-9645-CBB1D633A864}">
      <dgm:prSet/>
      <dgm:spPr/>
      <dgm:t>
        <a:bodyPr/>
        <a:lstStyle/>
        <a:p>
          <a:endParaRPr lang="en-CA"/>
        </a:p>
      </dgm:t>
    </dgm:pt>
    <dgm:pt modelId="{8C7AEF09-3F1C-4661-B27D-E1567D2F64AD}">
      <dgm:prSet custT="1"/>
      <dgm:spPr/>
      <dgm:t>
        <a:bodyPr/>
        <a:lstStyle/>
        <a:p>
          <a:r>
            <a:rPr lang="en-US" sz="1100" dirty="0" smtClean="0"/>
            <a:t>Associations should pre-select expert forum (assign if no pre-selection)</a:t>
          </a:r>
          <a:endParaRPr lang="en-CA" sz="1100" dirty="0"/>
        </a:p>
      </dgm:t>
    </dgm:pt>
    <dgm:pt modelId="{2FB193BB-250F-4C73-A3C3-38AB699D99F8}" type="parTrans" cxnId="{729441BA-92A7-4DB4-BDDF-DC7538D813BD}">
      <dgm:prSet/>
      <dgm:spPr/>
      <dgm:t>
        <a:bodyPr/>
        <a:lstStyle/>
        <a:p>
          <a:endParaRPr lang="en-CA"/>
        </a:p>
      </dgm:t>
    </dgm:pt>
    <dgm:pt modelId="{7DBA45D5-98CC-4519-9E7B-28C152A1C58B}" type="sibTrans" cxnId="{729441BA-92A7-4DB4-BDDF-DC7538D813BD}">
      <dgm:prSet/>
      <dgm:spPr/>
      <dgm:t>
        <a:bodyPr/>
        <a:lstStyle/>
        <a:p>
          <a:endParaRPr lang="en-CA"/>
        </a:p>
      </dgm:t>
    </dgm:pt>
    <dgm:pt modelId="{9DA85DA8-2443-4729-A415-93C385BBA6F7}">
      <dgm:prSet custT="1"/>
      <dgm:spPr/>
      <dgm:t>
        <a:bodyPr/>
        <a:lstStyle/>
        <a:p>
          <a:r>
            <a:rPr lang="en-US" sz="1100" dirty="0" smtClean="0"/>
            <a:t>Good classroom organisation and instructions (slides and mentors prepared)</a:t>
          </a:r>
          <a:endParaRPr lang="en-CA" sz="1100" dirty="0"/>
        </a:p>
      </dgm:t>
    </dgm:pt>
    <dgm:pt modelId="{201152E1-B96F-4A68-9413-34CD850D716D}" type="parTrans" cxnId="{F403C6D4-C39B-4AFD-A29B-39373B71272A}">
      <dgm:prSet/>
      <dgm:spPr/>
      <dgm:t>
        <a:bodyPr/>
        <a:lstStyle/>
        <a:p>
          <a:endParaRPr lang="en-CA"/>
        </a:p>
      </dgm:t>
    </dgm:pt>
    <dgm:pt modelId="{7D73C9C3-57D6-4EA0-B2D1-FDED76F8E3BC}" type="sibTrans" cxnId="{F403C6D4-C39B-4AFD-A29B-39373B71272A}">
      <dgm:prSet/>
      <dgm:spPr/>
      <dgm:t>
        <a:bodyPr/>
        <a:lstStyle/>
        <a:p>
          <a:endParaRPr lang="en-CA"/>
        </a:p>
      </dgm:t>
    </dgm:pt>
    <dgm:pt modelId="{025860A0-E72C-460A-86B7-AE91F099C7B7}">
      <dgm:prSet custT="1"/>
      <dgm:spPr/>
      <dgm:t>
        <a:bodyPr/>
        <a:lstStyle/>
        <a:p>
          <a:r>
            <a:rPr lang="en-US" sz="1100" dirty="0" smtClean="0"/>
            <a:t>Attendees moving about and meeting many people in short timeframe</a:t>
          </a:r>
          <a:endParaRPr lang="en-CA" sz="1100" dirty="0"/>
        </a:p>
      </dgm:t>
    </dgm:pt>
    <dgm:pt modelId="{8163248A-BBEA-4CD4-9EAD-39BE262EDD89}" type="parTrans" cxnId="{00E805F8-15DF-4612-9078-3604FFCDCD02}">
      <dgm:prSet/>
      <dgm:spPr/>
      <dgm:t>
        <a:bodyPr/>
        <a:lstStyle/>
        <a:p>
          <a:endParaRPr lang="en-CA"/>
        </a:p>
      </dgm:t>
    </dgm:pt>
    <dgm:pt modelId="{B3191FA5-BBBC-414B-9AFB-F044F8CFB211}" type="sibTrans" cxnId="{00E805F8-15DF-4612-9078-3604FFCDCD02}">
      <dgm:prSet/>
      <dgm:spPr/>
      <dgm:t>
        <a:bodyPr/>
        <a:lstStyle/>
        <a:p>
          <a:endParaRPr lang="en-CA"/>
        </a:p>
      </dgm:t>
    </dgm:pt>
    <dgm:pt modelId="{E986351D-18E1-44C0-9E0E-B86F247754A0}">
      <dgm:prSet custT="1"/>
      <dgm:spPr/>
      <dgm:t>
        <a:bodyPr/>
        <a:lstStyle/>
        <a:p>
          <a:r>
            <a:rPr lang="en-US" sz="1100" dirty="0" smtClean="0"/>
            <a:t>Will help socialize the group for later  conversations</a:t>
          </a:r>
          <a:endParaRPr lang="en-CA" sz="1100" dirty="0"/>
        </a:p>
      </dgm:t>
    </dgm:pt>
    <dgm:pt modelId="{B98FE0E9-D695-423C-8B93-A57A277B03C8}" type="parTrans" cxnId="{F3C628FF-5237-405A-9ED9-D9002212DA5D}">
      <dgm:prSet/>
      <dgm:spPr/>
      <dgm:t>
        <a:bodyPr/>
        <a:lstStyle/>
        <a:p>
          <a:endParaRPr lang="en-CA"/>
        </a:p>
      </dgm:t>
    </dgm:pt>
    <dgm:pt modelId="{514CC3EA-58EF-449D-AA3A-227005F9A2C3}" type="sibTrans" cxnId="{F3C628FF-5237-405A-9ED9-D9002212DA5D}">
      <dgm:prSet/>
      <dgm:spPr/>
      <dgm:t>
        <a:bodyPr/>
        <a:lstStyle/>
        <a:p>
          <a:endParaRPr lang="en-CA"/>
        </a:p>
      </dgm:t>
    </dgm:pt>
    <dgm:pt modelId="{773EB2F3-D4C8-4AA1-B747-521F453292F4}">
      <dgm:prSet phldrT="[Text]"/>
      <dgm:spPr/>
      <dgm:t>
        <a:bodyPr/>
        <a:lstStyle/>
        <a:p>
          <a:r>
            <a:rPr lang="en-US" dirty="0" smtClean="0"/>
            <a:t>Session Output:  each association  develops 2-3 actions per challenge area  that will move them along on the road to code effectiveness once back to their country.  </a:t>
          </a:r>
          <a:endParaRPr lang="en-CA" dirty="0"/>
        </a:p>
      </dgm:t>
    </dgm:pt>
    <dgm:pt modelId="{E3DD2EE4-0009-4F05-BBA8-CA942FE37515}" type="parTrans" cxnId="{D52EFE5D-7C90-4933-8BB4-0B43E6D53744}">
      <dgm:prSet/>
      <dgm:spPr/>
      <dgm:t>
        <a:bodyPr/>
        <a:lstStyle/>
        <a:p>
          <a:endParaRPr lang="en-CA"/>
        </a:p>
      </dgm:t>
    </dgm:pt>
    <dgm:pt modelId="{3AD788D2-236E-4797-BF35-8B57902C1F37}" type="sibTrans" cxnId="{D52EFE5D-7C90-4933-8BB4-0B43E6D53744}">
      <dgm:prSet/>
      <dgm:spPr/>
      <dgm:t>
        <a:bodyPr/>
        <a:lstStyle/>
        <a:p>
          <a:endParaRPr lang="en-CA"/>
        </a:p>
      </dgm:t>
    </dgm:pt>
    <dgm:pt modelId="{8A5CD311-13F6-4CE9-89CF-00A71069B131}">
      <dgm:prSet phldrT="[Text]" custT="1"/>
      <dgm:spPr/>
      <dgm:t>
        <a:bodyPr/>
        <a:lstStyle/>
        <a:p>
          <a:r>
            <a:rPr lang="en-CA" sz="1100" baseline="0" dirty="0" smtClean="0"/>
            <a:t>Association completes and “action card” listing 2-3 actions based on expert advice</a:t>
          </a:r>
          <a:endParaRPr lang="en-CA" sz="1100" baseline="0" dirty="0"/>
        </a:p>
      </dgm:t>
    </dgm:pt>
    <dgm:pt modelId="{2BC84159-9A1B-40DD-A6A6-7DB90ED8CF24}" type="parTrans" cxnId="{558A8E74-9035-4868-9CB3-5CCE4169A3AB}">
      <dgm:prSet/>
      <dgm:spPr/>
      <dgm:t>
        <a:bodyPr/>
        <a:lstStyle/>
        <a:p>
          <a:endParaRPr lang="en-CA"/>
        </a:p>
      </dgm:t>
    </dgm:pt>
    <dgm:pt modelId="{39B13566-CE08-4C80-BE2B-A756A212EC68}" type="sibTrans" cxnId="{558A8E74-9035-4868-9CB3-5CCE4169A3AB}">
      <dgm:prSet/>
      <dgm:spPr/>
      <dgm:t>
        <a:bodyPr/>
        <a:lstStyle/>
        <a:p>
          <a:endParaRPr lang="en-CA"/>
        </a:p>
      </dgm:t>
    </dgm:pt>
    <dgm:pt modelId="{5D841287-EC8E-40DD-86BF-9809663883D0}" type="pres">
      <dgm:prSet presAssocID="{F4B84C91-E054-464C-B47D-3B2F1286C47E}" presName="theList" presStyleCnt="0">
        <dgm:presLayoutVars>
          <dgm:dir/>
          <dgm:animLvl val="lvl"/>
          <dgm:resizeHandles val="exact"/>
        </dgm:presLayoutVars>
      </dgm:prSet>
      <dgm:spPr/>
      <dgm:t>
        <a:bodyPr/>
        <a:lstStyle/>
        <a:p>
          <a:endParaRPr lang="en-CA"/>
        </a:p>
      </dgm:t>
    </dgm:pt>
    <dgm:pt modelId="{056F89AB-46C9-4B23-BACA-EF06FE1C9A3B}" type="pres">
      <dgm:prSet presAssocID="{C363AA2F-C7D5-4CEA-B2D7-1236981C97F7}" presName="compNode" presStyleCnt="0"/>
      <dgm:spPr/>
    </dgm:pt>
    <dgm:pt modelId="{417A4907-8D0D-402C-8F5C-30EC4CC7D26B}" type="pres">
      <dgm:prSet presAssocID="{C363AA2F-C7D5-4CEA-B2D7-1236981C97F7}" presName="aNode" presStyleLbl="bgShp" presStyleIdx="0" presStyleCnt="3"/>
      <dgm:spPr/>
      <dgm:t>
        <a:bodyPr/>
        <a:lstStyle/>
        <a:p>
          <a:endParaRPr lang="en-CA"/>
        </a:p>
      </dgm:t>
    </dgm:pt>
    <dgm:pt modelId="{71CFEA60-9878-4B17-B133-74DE8D6132F5}" type="pres">
      <dgm:prSet presAssocID="{C363AA2F-C7D5-4CEA-B2D7-1236981C97F7}" presName="textNode" presStyleLbl="bgShp" presStyleIdx="0" presStyleCnt="3"/>
      <dgm:spPr/>
      <dgm:t>
        <a:bodyPr/>
        <a:lstStyle/>
        <a:p>
          <a:endParaRPr lang="en-CA"/>
        </a:p>
      </dgm:t>
    </dgm:pt>
    <dgm:pt modelId="{DF529390-800E-4EAC-9440-27CC895A2A9F}" type="pres">
      <dgm:prSet presAssocID="{C363AA2F-C7D5-4CEA-B2D7-1236981C97F7}" presName="compChildNode" presStyleCnt="0"/>
      <dgm:spPr/>
    </dgm:pt>
    <dgm:pt modelId="{25BF95A5-B155-43FB-A89E-3530784419FE}" type="pres">
      <dgm:prSet presAssocID="{C363AA2F-C7D5-4CEA-B2D7-1236981C97F7}" presName="theInnerList" presStyleCnt="0"/>
      <dgm:spPr/>
    </dgm:pt>
    <dgm:pt modelId="{8E26500D-77FC-4DBB-A821-3D4BC13A855C}" type="pres">
      <dgm:prSet presAssocID="{700E87B7-F69A-4754-96D1-0EC4A4E69280}" presName="childNode" presStyleLbl="node1" presStyleIdx="0" presStyleCnt="9" custScaleY="32880" custLinFactY="-16771" custLinFactNeighborX="856" custLinFactNeighborY="-100000">
        <dgm:presLayoutVars>
          <dgm:bulletEnabled val="1"/>
        </dgm:presLayoutVars>
      </dgm:prSet>
      <dgm:spPr/>
      <dgm:t>
        <a:bodyPr/>
        <a:lstStyle/>
        <a:p>
          <a:endParaRPr lang="en-CA"/>
        </a:p>
      </dgm:t>
    </dgm:pt>
    <dgm:pt modelId="{AC9C3D25-7F94-4DD7-B43B-DFAFC948D6C6}" type="pres">
      <dgm:prSet presAssocID="{700E87B7-F69A-4754-96D1-0EC4A4E69280}" presName="aSpace2" presStyleCnt="0"/>
      <dgm:spPr/>
    </dgm:pt>
    <dgm:pt modelId="{60CD30F5-1A81-46E4-BE4E-B956A375A1C0}" type="pres">
      <dgm:prSet presAssocID="{DC8B6131-41F4-425B-AB2A-13FFF88072AA}" presName="childNode" presStyleLbl="node1" presStyleIdx="1" presStyleCnt="9" custScaleY="202371" custLinFactY="-15510" custLinFactNeighborX="428" custLinFactNeighborY="-100000">
        <dgm:presLayoutVars>
          <dgm:bulletEnabled val="1"/>
        </dgm:presLayoutVars>
      </dgm:prSet>
      <dgm:spPr/>
      <dgm:t>
        <a:bodyPr/>
        <a:lstStyle/>
        <a:p>
          <a:endParaRPr lang="en-CA"/>
        </a:p>
      </dgm:t>
    </dgm:pt>
    <dgm:pt modelId="{3AEEC763-1151-4939-8843-CEEE29241E8D}" type="pres">
      <dgm:prSet presAssocID="{C363AA2F-C7D5-4CEA-B2D7-1236981C97F7}" presName="aSpace" presStyleCnt="0"/>
      <dgm:spPr/>
    </dgm:pt>
    <dgm:pt modelId="{18B3D1A4-7654-4B9C-9E33-55D60044F03F}" type="pres">
      <dgm:prSet presAssocID="{524D4B03-09BA-4410-A8ED-1094A0E63EC6}" presName="compNode" presStyleCnt="0"/>
      <dgm:spPr/>
    </dgm:pt>
    <dgm:pt modelId="{55C08892-7A8A-4B20-BBC9-471A49F05543}" type="pres">
      <dgm:prSet presAssocID="{524D4B03-09BA-4410-A8ED-1094A0E63EC6}" presName="aNode" presStyleLbl="bgShp" presStyleIdx="1" presStyleCnt="3"/>
      <dgm:spPr/>
      <dgm:t>
        <a:bodyPr/>
        <a:lstStyle/>
        <a:p>
          <a:endParaRPr lang="en-CA"/>
        </a:p>
      </dgm:t>
    </dgm:pt>
    <dgm:pt modelId="{9D279740-D487-4EBC-A126-CD60201ABE34}" type="pres">
      <dgm:prSet presAssocID="{524D4B03-09BA-4410-A8ED-1094A0E63EC6}" presName="textNode" presStyleLbl="bgShp" presStyleIdx="1" presStyleCnt="3"/>
      <dgm:spPr/>
      <dgm:t>
        <a:bodyPr/>
        <a:lstStyle/>
        <a:p>
          <a:endParaRPr lang="en-CA"/>
        </a:p>
      </dgm:t>
    </dgm:pt>
    <dgm:pt modelId="{A04A37F7-38A8-4263-9B8E-207614D5D008}" type="pres">
      <dgm:prSet presAssocID="{524D4B03-09BA-4410-A8ED-1094A0E63EC6}" presName="compChildNode" presStyleCnt="0"/>
      <dgm:spPr/>
    </dgm:pt>
    <dgm:pt modelId="{0137F053-D832-4E93-AE36-E9CD8682A4C6}" type="pres">
      <dgm:prSet presAssocID="{524D4B03-09BA-4410-A8ED-1094A0E63EC6}" presName="theInnerList" presStyleCnt="0"/>
      <dgm:spPr/>
    </dgm:pt>
    <dgm:pt modelId="{485CF443-3087-46AF-97B6-6DD341B528AF}" type="pres">
      <dgm:prSet presAssocID="{B6201ECF-BA90-43BA-8C33-E8153058274A}" presName="childNode" presStyleLbl="node1" presStyleIdx="2" presStyleCnt="9" custScaleY="209547" custLinFactY="-57729" custLinFactNeighborX="428" custLinFactNeighborY="-100000">
        <dgm:presLayoutVars>
          <dgm:bulletEnabled val="1"/>
        </dgm:presLayoutVars>
      </dgm:prSet>
      <dgm:spPr/>
      <dgm:t>
        <a:bodyPr/>
        <a:lstStyle/>
        <a:p>
          <a:endParaRPr lang="en-CA"/>
        </a:p>
      </dgm:t>
    </dgm:pt>
    <dgm:pt modelId="{CE7AC049-8777-45DD-8A59-B037DE0C1EB2}" type="pres">
      <dgm:prSet presAssocID="{B6201ECF-BA90-43BA-8C33-E8153058274A}" presName="aSpace2" presStyleCnt="0"/>
      <dgm:spPr/>
    </dgm:pt>
    <dgm:pt modelId="{BD4EEB58-7BAD-4A00-8912-D348C04428CD}" type="pres">
      <dgm:prSet presAssocID="{8A5CD311-13F6-4CE9-89CF-00A71069B131}" presName="childNode" presStyleLbl="node1" presStyleIdx="3" presStyleCnt="9" custLinFactY="-48978" custLinFactNeighborY="-100000">
        <dgm:presLayoutVars>
          <dgm:bulletEnabled val="1"/>
        </dgm:presLayoutVars>
      </dgm:prSet>
      <dgm:spPr/>
      <dgm:t>
        <a:bodyPr/>
        <a:lstStyle/>
        <a:p>
          <a:endParaRPr lang="en-CA"/>
        </a:p>
      </dgm:t>
    </dgm:pt>
    <dgm:pt modelId="{A8164C95-8DB9-4CDE-B489-26190273A8D8}" type="pres">
      <dgm:prSet presAssocID="{8A5CD311-13F6-4CE9-89CF-00A71069B131}" presName="aSpace2" presStyleCnt="0"/>
      <dgm:spPr/>
    </dgm:pt>
    <dgm:pt modelId="{4CC75523-3A15-4A02-BCF3-A504D921FDAF}" type="pres">
      <dgm:prSet presAssocID="{DC51B41F-3EB8-4E3E-80E0-A1F909F6F9CF}" presName="childNode" presStyleLbl="node1" presStyleIdx="4" presStyleCnt="9" custScaleY="153468" custLinFactY="-34759" custLinFactNeighborX="1284" custLinFactNeighborY="-100000">
        <dgm:presLayoutVars>
          <dgm:bulletEnabled val="1"/>
        </dgm:presLayoutVars>
      </dgm:prSet>
      <dgm:spPr/>
      <dgm:t>
        <a:bodyPr/>
        <a:lstStyle/>
        <a:p>
          <a:endParaRPr lang="en-CA"/>
        </a:p>
      </dgm:t>
    </dgm:pt>
    <dgm:pt modelId="{90D35675-1E5D-46E1-B10B-4F2022522D3F}" type="pres">
      <dgm:prSet presAssocID="{DC51B41F-3EB8-4E3E-80E0-A1F909F6F9CF}" presName="aSpace2" presStyleCnt="0"/>
      <dgm:spPr/>
    </dgm:pt>
    <dgm:pt modelId="{A5BD4A6E-4FA9-401B-B8F5-91840F964A4D}" type="pres">
      <dgm:prSet presAssocID="{EF9F7F03-8B52-43F6-A6FF-448661599EA2}" presName="childNode" presStyleLbl="node1" presStyleIdx="5" presStyleCnt="9" custLinFactY="-28416" custLinFactNeighborX="2140" custLinFactNeighborY="-100000">
        <dgm:presLayoutVars>
          <dgm:bulletEnabled val="1"/>
        </dgm:presLayoutVars>
      </dgm:prSet>
      <dgm:spPr/>
      <dgm:t>
        <a:bodyPr/>
        <a:lstStyle/>
        <a:p>
          <a:endParaRPr lang="en-CA"/>
        </a:p>
      </dgm:t>
    </dgm:pt>
    <dgm:pt modelId="{33DEA0E2-8190-4408-9D9E-06C8A3AD3959}" type="pres">
      <dgm:prSet presAssocID="{524D4B03-09BA-4410-A8ED-1094A0E63EC6}" presName="aSpace" presStyleCnt="0"/>
      <dgm:spPr/>
    </dgm:pt>
    <dgm:pt modelId="{B1A3C4A1-B2BF-4BF5-AE86-65603070DA43}" type="pres">
      <dgm:prSet presAssocID="{857C0CC7-B16C-43ED-B56E-E179E77F726C}" presName="compNode" presStyleCnt="0"/>
      <dgm:spPr/>
    </dgm:pt>
    <dgm:pt modelId="{C8DE284C-1F96-4CA6-8B09-E8831C313060}" type="pres">
      <dgm:prSet presAssocID="{857C0CC7-B16C-43ED-B56E-E179E77F726C}" presName="aNode" presStyleLbl="bgShp" presStyleIdx="2" presStyleCnt="3"/>
      <dgm:spPr/>
      <dgm:t>
        <a:bodyPr/>
        <a:lstStyle/>
        <a:p>
          <a:endParaRPr lang="en-CA"/>
        </a:p>
      </dgm:t>
    </dgm:pt>
    <dgm:pt modelId="{B877FA91-3C3C-4203-B846-4CF50B0E457E}" type="pres">
      <dgm:prSet presAssocID="{857C0CC7-B16C-43ED-B56E-E179E77F726C}" presName="textNode" presStyleLbl="bgShp" presStyleIdx="2" presStyleCnt="3"/>
      <dgm:spPr/>
      <dgm:t>
        <a:bodyPr/>
        <a:lstStyle/>
        <a:p>
          <a:endParaRPr lang="en-CA"/>
        </a:p>
      </dgm:t>
    </dgm:pt>
    <dgm:pt modelId="{142BCBF0-675D-4A05-BF11-88EC73D12083}" type="pres">
      <dgm:prSet presAssocID="{857C0CC7-B16C-43ED-B56E-E179E77F726C}" presName="compChildNode" presStyleCnt="0"/>
      <dgm:spPr/>
    </dgm:pt>
    <dgm:pt modelId="{9D6BE116-B3E4-4D62-A0A0-9C717FDC0FDF}" type="pres">
      <dgm:prSet presAssocID="{857C0CC7-B16C-43ED-B56E-E179E77F726C}" presName="theInnerList" presStyleCnt="0"/>
      <dgm:spPr/>
    </dgm:pt>
    <dgm:pt modelId="{D8851E5C-0297-47DE-9932-DD4138E116CB}" type="pres">
      <dgm:prSet presAssocID="{773EB2F3-D4C8-4AA1-B747-521F453292F4}" presName="childNode" presStyleLbl="node1" presStyleIdx="6" presStyleCnt="9" custScaleY="133946">
        <dgm:presLayoutVars>
          <dgm:bulletEnabled val="1"/>
        </dgm:presLayoutVars>
      </dgm:prSet>
      <dgm:spPr/>
      <dgm:t>
        <a:bodyPr/>
        <a:lstStyle/>
        <a:p>
          <a:endParaRPr lang="en-CA"/>
        </a:p>
      </dgm:t>
    </dgm:pt>
    <dgm:pt modelId="{51FEBDD6-D308-4D9D-B9F7-6D499BAEAF4D}" type="pres">
      <dgm:prSet presAssocID="{773EB2F3-D4C8-4AA1-B747-521F453292F4}" presName="aSpace2" presStyleCnt="0"/>
      <dgm:spPr/>
    </dgm:pt>
    <dgm:pt modelId="{088C7CE6-DC79-4B01-9E7D-8511A63B0FED}" type="pres">
      <dgm:prSet presAssocID="{97281C98-85A3-44B7-9B93-1A3731446620}" presName="childNode" presStyleLbl="node1" presStyleIdx="7" presStyleCnt="9" custScaleY="200654" custLinFactNeighborY="11629">
        <dgm:presLayoutVars>
          <dgm:bulletEnabled val="1"/>
        </dgm:presLayoutVars>
      </dgm:prSet>
      <dgm:spPr/>
      <dgm:t>
        <a:bodyPr/>
        <a:lstStyle/>
        <a:p>
          <a:endParaRPr lang="en-CA"/>
        </a:p>
      </dgm:t>
    </dgm:pt>
    <dgm:pt modelId="{921876F2-4F7B-46F8-98B4-3B98B389479E}" type="pres">
      <dgm:prSet presAssocID="{97281C98-85A3-44B7-9B93-1A3731446620}" presName="aSpace2" presStyleCnt="0"/>
      <dgm:spPr/>
    </dgm:pt>
    <dgm:pt modelId="{EF94245F-22BB-429E-B0EB-6833139C09BA}" type="pres">
      <dgm:prSet presAssocID="{D5C42930-4810-4D50-BF60-9A4AF5B0368F}" presName="childNode" presStyleLbl="node1" presStyleIdx="8" presStyleCnt="9" custScaleY="165541" custLinFactY="624" custLinFactNeighborY="100000">
        <dgm:presLayoutVars>
          <dgm:bulletEnabled val="1"/>
        </dgm:presLayoutVars>
      </dgm:prSet>
      <dgm:spPr/>
      <dgm:t>
        <a:bodyPr/>
        <a:lstStyle/>
        <a:p>
          <a:endParaRPr lang="en-CA"/>
        </a:p>
      </dgm:t>
    </dgm:pt>
  </dgm:ptLst>
  <dgm:cxnLst>
    <dgm:cxn modelId="{0889DBE8-8486-4AB1-B795-70A96842ACE0}" srcId="{DC8B6131-41F4-425B-AB2A-13FFF88072AA}" destId="{BC0BF835-21BC-49E2-87EB-76726A54D473}" srcOrd="0" destOrd="0" parTransId="{EC64D03A-B05E-43A5-9D2E-F167825A735C}" sibTransId="{CD8F8A9C-0322-4082-8C03-CB469DB172A8}"/>
    <dgm:cxn modelId="{DB6AF305-E845-4594-9B13-4DBF0F96145D}" type="presOf" srcId="{857C0CC7-B16C-43ED-B56E-E179E77F726C}" destId="{C8DE284C-1F96-4CA6-8B09-E8831C313060}" srcOrd="0" destOrd="0" presId="urn:microsoft.com/office/officeart/2005/8/layout/lProcess2"/>
    <dgm:cxn modelId="{BFE672D1-6892-4B83-9992-A2918745F2A6}" type="presOf" srcId="{9DA85DA8-2443-4729-A415-93C385BBA6F7}" destId="{088C7CE6-DC79-4B01-9E7D-8511A63B0FED}" srcOrd="0" destOrd="2" presId="urn:microsoft.com/office/officeart/2005/8/layout/lProcess2"/>
    <dgm:cxn modelId="{00E805F8-15DF-4612-9078-3604FFCDCD02}" srcId="{D5C42930-4810-4D50-BF60-9A4AF5B0368F}" destId="{025860A0-E72C-460A-86B7-AE91F099C7B7}" srcOrd="0" destOrd="0" parTransId="{8163248A-BBEA-4CD4-9EAD-39BE262EDD89}" sibTransId="{B3191FA5-BBBC-414B-9AFB-F044F8CFB211}"/>
    <dgm:cxn modelId="{A9295732-7C56-4A05-8C9A-AC2C92734147}" srcId="{524D4B03-09BA-4410-A8ED-1094A0E63EC6}" destId="{B6201ECF-BA90-43BA-8C33-E8153058274A}" srcOrd="0" destOrd="0" parTransId="{74DCF813-ED58-47FB-8C27-61BF23E709B5}" sibTransId="{90742AA0-9CBE-4978-A117-C7BAC073BE73}"/>
    <dgm:cxn modelId="{F2C91329-53D3-4B07-9645-CBB1D633A864}" srcId="{524D4B03-09BA-4410-A8ED-1094A0E63EC6}" destId="{EF9F7F03-8B52-43F6-A6FF-448661599EA2}" srcOrd="3" destOrd="0" parTransId="{B2737E71-FDBF-49FE-8F93-94B61891F303}" sibTransId="{09E56A44-4ED0-4A97-B698-5A563FE702A6}"/>
    <dgm:cxn modelId="{EEBE2663-8417-4F5A-B907-F82F37BF4969}" srcId="{C363AA2F-C7D5-4CEA-B2D7-1236981C97F7}" destId="{DC8B6131-41F4-425B-AB2A-13FFF88072AA}" srcOrd="1" destOrd="0" parTransId="{0A0B3993-4DF0-4910-9FD4-297A42BC9894}" sibTransId="{9C35D066-04FF-4A68-A558-1A1ACD861926}"/>
    <dgm:cxn modelId="{729441BA-92A7-4DB4-BDDF-DC7538D813BD}" srcId="{97281C98-85A3-44B7-9B93-1A3731446620}" destId="{8C7AEF09-3F1C-4661-B27D-E1567D2F64AD}" srcOrd="0" destOrd="0" parTransId="{2FB193BB-250F-4C73-A3C3-38AB699D99F8}" sibTransId="{7DBA45D5-98CC-4519-9E7B-28C152A1C58B}"/>
    <dgm:cxn modelId="{224F243C-AD50-4941-AAB0-7F8FD37EA8EF}" type="presOf" srcId="{DC51B41F-3EB8-4E3E-80E0-A1F909F6F9CF}" destId="{4CC75523-3A15-4A02-BCF3-A504D921FDAF}" srcOrd="0" destOrd="0" presId="urn:microsoft.com/office/officeart/2005/8/layout/lProcess2"/>
    <dgm:cxn modelId="{9348EC00-6DAD-4A0D-9AE6-15733534575A}" type="presOf" srcId="{DC8B6131-41F4-425B-AB2A-13FFF88072AA}" destId="{60CD30F5-1A81-46E4-BE4E-B956A375A1C0}" srcOrd="0" destOrd="0" presId="urn:microsoft.com/office/officeart/2005/8/layout/lProcess2"/>
    <dgm:cxn modelId="{B07AB23C-0347-4B03-9465-839B76F10085}" type="presOf" srcId="{524D4B03-09BA-4410-A8ED-1094A0E63EC6}" destId="{9D279740-D487-4EBC-A126-CD60201ABE34}" srcOrd="1" destOrd="0" presId="urn:microsoft.com/office/officeart/2005/8/layout/lProcess2"/>
    <dgm:cxn modelId="{F40BC0DD-9CC2-43F4-8CB2-8AB0AE58DDC5}" type="presOf" srcId="{D5C42930-4810-4D50-BF60-9A4AF5B0368F}" destId="{EF94245F-22BB-429E-B0EB-6833139C09BA}" srcOrd="0" destOrd="0" presId="urn:microsoft.com/office/officeart/2005/8/layout/lProcess2"/>
    <dgm:cxn modelId="{4877733B-3E4F-44B9-8F5C-1B8861B11BDB}" type="presOf" srcId="{9C865537-1155-4C55-A24C-22524BB43EBB}" destId="{60CD30F5-1A81-46E4-BE4E-B956A375A1C0}" srcOrd="0" destOrd="4" presId="urn:microsoft.com/office/officeart/2005/8/layout/lProcess2"/>
    <dgm:cxn modelId="{7DCC438B-DC5F-4A5C-8285-4DD630BC41E7}" srcId="{F4B84C91-E054-464C-B47D-3B2F1286C47E}" destId="{C363AA2F-C7D5-4CEA-B2D7-1236981C97F7}" srcOrd="0" destOrd="0" parTransId="{3AF9D0C6-9566-45C2-8711-3631844D6614}" sibTransId="{717AC539-27EC-445C-97F3-67828F2FB06E}"/>
    <dgm:cxn modelId="{38A26123-7F19-4D45-9983-E828CA2A3450}" srcId="{DC8B6131-41F4-425B-AB2A-13FFF88072AA}" destId="{8E39CA4F-C7E5-47C7-AFF9-6BC6E3272AD7}" srcOrd="4" destOrd="0" parTransId="{5606DE6A-C361-4622-A6F6-DEC4C3428D5E}" sibTransId="{E243644D-990C-4E0D-B554-E047002D9600}"/>
    <dgm:cxn modelId="{504B679B-5FB1-47E6-BF34-A320204C51F7}" type="presOf" srcId="{C363AA2F-C7D5-4CEA-B2D7-1236981C97F7}" destId="{71CFEA60-9878-4B17-B133-74DE8D6132F5}" srcOrd="1" destOrd="0" presId="urn:microsoft.com/office/officeart/2005/8/layout/lProcess2"/>
    <dgm:cxn modelId="{F3C628FF-5237-405A-9ED9-D9002212DA5D}" srcId="{D5C42930-4810-4D50-BF60-9A4AF5B0368F}" destId="{E986351D-18E1-44C0-9E0E-B86F247754A0}" srcOrd="1" destOrd="0" parTransId="{B98FE0E9-D695-423C-8B93-A57A277B03C8}" sibTransId="{514CC3EA-58EF-449D-AA3A-227005F9A2C3}"/>
    <dgm:cxn modelId="{12B862D6-D17D-4C73-8193-CCA748B68C87}" type="presOf" srcId="{524D4B03-09BA-4410-A8ED-1094A0E63EC6}" destId="{55C08892-7A8A-4B20-BBC9-471A49F05543}" srcOrd="0" destOrd="0" presId="urn:microsoft.com/office/officeart/2005/8/layout/lProcess2"/>
    <dgm:cxn modelId="{A09FA1DF-71C4-4C8E-B088-0D438686EDF5}" type="presOf" srcId="{773EB2F3-D4C8-4AA1-B747-521F453292F4}" destId="{D8851E5C-0297-47DE-9932-DD4138E116CB}" srcOrd="0" destOrd="0" presId="urn:microsoft.com/office/officeart/2005/8/layout/lProcess2"/>
    <dgm:cxn modelId="{1057E758-5FC4-460D-96CA-F341325EFB4A}" type="presOf" srcId="{8E39CA4F-C7E5-47C7-AFF9-6BC6E3272AD7}" destId="{60CD30F5-1A81-46E4-BE4E-B956A375A1C0}" srcOrd="0" destOrd="5" presId="urn:microsoft.com/office/officeart/2005/8/layout/lProcess2"/>
    <dgm:cxn modelId="{3E9B6EFF-E89A-48C4-9D0F-9041F7889658}" type="presOf" srcId="{700E87B7-F69A-4754-96D1-0EC4A4E69280}" destId="{8E26500D-77FC-4DBB-A821-3D4BC13A855C}" srcOrd="0" destOrd="0" presId="urn:microsoft.com/office/officeart/2005/8/layout/lProcess2"/>
    <dgm:cxn modelId="{B2F60E81-ED46-49A3-96FF-5F77A9005B6C}" type="presOf" srcId="{97281C98-85A3-44B7-9B93-1A3731446620}" destId="{088C7CE6-DC79-4B01-9E7D-8511A63B0FED}" srcOrd="0" destOrd="0" presId="urn:microsoft.com/office/officeart/2005/8/layout/lProcess2"/>
    <dgm:cxn modelId="{DD62680D-84BC-4AEE-B709-330B17A8610E}" srcId="{DC8B6131-41F4-425B-AB2A-13FFF88072AA}" destId="{B7914BF9-14B1-45B2-8742-CC5DB016A725}" srcOrd="2" destOrd="0" parTransId="{9392F8EB-AAED-434D-8EF8-DFF795D61ACC}" sibTransId="{A32D2E69-BC2D-44DE-B629-749FE0FBA2C8}"/>
    <dgm:cxn modelId="{4A9755F3-6FD5-4820-8C6E-E68DAD3646FA}" srcId="{857C0CC7-B16C-43ED-B56E-E179E77F726C}" destId="{97281C98-85A3-44B7-9B93-1A3731446620}" srcOrd="1" destOrd="0" parTransId="{7E2B0DBD-8218-42A4-8F64-73A68187D7DC}" sibTransId="{8BD91597-9EB6-4E6A-8A49-AB90374B85A7}"/>
    <dgm:cxn modelId="{F403C6D4-C39B-4AFD-A29B-39373B71272A}" srcId="{97281C98-85A3-44B7-9B93-1A3731446620}" destId="{9DA85DA8-2443-4729-A415-93C385BBA6F7}" srcOrd="1" destOrd="0" parTransId="{201152E1-B96F-4A68-9413-34CD850D716D}" sibTransId="{7D73C9C3-57D6-4EA0-B2D1-FDED76F8E3BC}"/>
    <dgm:cxn modelId="{AEB52531-E2B2-45A4-AE26-AE2F38C13016}" srcId="{DC8B6131-41F4-425B-AB2A-13FFF88072AA}" destId="{9C865537-1155-4C55-A24C-22524BB43EBB}" srcOrd="3" destOrd="0" parTransId="{9F50A2DD-BF98-4256-BD23-EE66ABB52914}" sibTransId="{F50A8213-30A4-4C7B-9405-D9E9DD1B13FF}"/>
    <dgm:cxn modelId="{D52EFE5D-7C90-4933-8BB4-0B43E6D53744}" srcId="{857C0CC7-B16C-43ED-B56E-E179E77F726C}" destId="{773EB2F3-D4C8-4AA1-B747-521F453292F4}" srcOrd="0" destOrd="0" parTransId="{E3DD2EE4-0009-4F05-BBA8-CA942FE37515}" sibTransId="{3AD788D2-236E-4797-BF35-8B57902C1F37}"/>
    <dgm:cxn modelId="{C9ABA6AB-735E-4228-BCA9-A66E71E73E3D}" type="presOf" srcId="{8A5CD311-13F6-4CE9-89CF-00A71069B131}" destId="{BD4EEB58-7BAD-4A00-8912-D348C04428CD}" srcOrd="0" destOrd="0" presId="urn:microsoft.com/office/officeart/2005/8/layout/lProcess2"/>
    <dgm:cxn modelId="{9683CE94-DA91-460B-8876-6F03AA6FBA24}" srcId="{524D4B03-09BA-4410-A8ED-1094A0E63EC6}" destId="{DC51B41F-3EB8-4E3E-80E0-A1F909F6F9CF}" srcOrd="2" destOrd="0" parTransId="{850E9B9D-432D-434A-95F8-208B09AC2736}" sibTransId="{6B6D6ED8-2AE0-4EB6-BF10-FA4F179190A9}"/>
    <dgm:cxn modelId="{7800EB02-0800-4FC2-B73E-0C8662C09514}" srcId="{F4B84C91-E054-464C-B47D-3B2F1286C47E}" destId="{857C0CC7-B16C-43ED-B56E-E179E77F726C}" srcOrd="2" destOrd="0" parTransId="{0410A31A-054D-4192-8514-DB1CD56ED572}" sibTransId="{4CCF9075-CDDB-4206-972C-6AD5722E14D1}"/>
    <dgm:cxn modelId="{E892D4DD-293D-4652-918A-CC0597C3FDF4}" srcId="{F4B84C91-E054-464C-B47D-3B2F1286C47E}" destId="{524D4B03-09BA-4410-A8ED-1094A0E63EC6}" srcOrd="1" destOrd="0" parTransId="{9A2C6D44-8459-4849-8112-B3BB5B9D6124}" sibTransId="{E4950774-3977-4962-9EE4-3F3D10AB62E6}"/>
    <dgm:cxn modelId="{AD627F05-4845-43C5-B28C-B3C02C349BD4}" type="presOf" srcId="{B7914BF9-14B1-45B2-8742-CC5DB016A725}" destId="{60CD30F5-1A81-46E4-BE4E-B956A375A1C0}" srcOrd="0" destOrd="3" presId="urn:microsoft.com/office/officeart/2005/8/layout/lProcess2"/>
    <dgm:cxn modelId="{C8D9909B-291D-4461-B40E-DDBDA15B46F4}" type="presOf" srcId="{857C0CC7-B16C-43ED-B56E-E179E77F726C}" destId="{B877FA91-3C3C-4203-B846-4CF50B0E457E}" srcOrd="1" destOrd="0" presId="urn:microsoft.com/office/officeart/2005/8/layout/lProcess2"/>
    <dgm:cxn modelId="{CD14C953-490E-4688-A5F1-8ADD9727DDF8}" type="presOf" srcId="{025860A0-E72C-460A-86B7-AE91F099C7B7}" destId="{EF94245F-22BB-429E-B0EB-6833139C09BA}" srcOrd="0" destOrd="1" presId="urn:microsoft.com/office/officeart/2005/8/layout/lProcess2"/>
    <dgm:cxn modelId="{1D85E018-412D-4B83-BEED-2EEE8C8D47CC}" type="presOf" srcId="{E986351D-18E1-44C0-9E0E-B86F247754A0}" destId="{EF94245F-22BB-429E-B0EB-6833139C09BA}" srcOrd="0" destOrd="2" presId="urn:microsoft.com/office/officeart/2005/8/layout/lProcess2"/>
    <dgm:cxn modelId="{57B5F559-DDC2-4E63-AF7C-D761AFE3265E}" type="presOf" srcId="{C0445268-D42C-459D-AC16-21A3E3BE5EC3}" destId="{60CD30F5-1A81-46E4-BE4E-B956A375A1C0}" srcOrd="0" destOrd="2" presId="urn:microsoft.com/office/officeart/2005/8/layout/lProcess2"/>
    <dgm:cxn modelId="{59F770E7-F3EF-4474-BDC9-EEDFBB662D14}" srcId="{C363AA2F-C7D5-4CEA-B2D7-1236981C97F7}" destId="{700E87B7-F69A-4754-96D1-0EC4A4E69280}" srcOrd="0" destOrd="0" parTransId="{316E987E-0232-4B77-A770-5DCDBD01DED2}" sibTransId="{D2A3A874-073F-41EE-801B-33F185D8C2AE}"/>
    <dgm:cxn modelId="{E61AB824-657C-409F-A8F1-8C0ECC2FE611}" srcId="{DC8B6131-41F4-425B-AB2A-13FFF88072AA}" destId="{C0445268-D42C-459D-AC16-21A3E3BE5EC3}" srcOrd="1" destOrd="0" parTransId="{A28DBE39-B8A7-4DC5-845C-A3F78E297F8F}" sibTransId="{43BC66C4-FF00-4AFC-A3F6-03E50DA6AFDF}"/>
    <dgm:cxn modelId="{771CE025-69DE-447E-8A80-FD7870DD99CD}" type="presOf" srcId="{C363AA2F-C7D5-4CEA-B2D7-1236981C97F7}" destId="{417A4907-8D0D-402C-8F5C-30EC4CC7D26B}" srcOrd="0" destOrd="0" presId="urn:microsoft.com/office/officeart/2005/8/layout/lProcess2"/>
    <dgm:cxn modelId="{558A8E74-9035-4868-9CB3-5CCE4169A3AB}" srcId="{524D4B03-09BA-4410-A8ED-1094A0E63EC6}" destId="{8A5CD311-13F6-4CE9-89CF-00A71069B131}" srcOrd="1" destOrd="0" parTransId="{2BC84159-9A1B-40DD-A6A6-7DB90ED8CF24}" sibTransId="{39B13566-CE08-4C80-BE2B-A756A212EC68}"/>
    <dgm:cxn modelId="{76250EC9-41BE-4984-99F7-AA59D6B52B86}" srcId="{857C0CC7-B16C-43ED-B56E-E179E77F726C}" destId="{D5C42930-4810-4D50-BF60-9A4AF5B0368F}" srcOrd="2" destOrd="0" parTransId="{2FFD7F68-EFA9-497D-AE03-576C6902F168}" sibTransId="{41505CB2-4AFB-4552-9FE6-A6EBFFB7E448}"/>
    <dgm:cxn modelId="{D0452CA5-72EC-4D40-BA0B-C2C2000E1926}" type="presOf" srcId="{EF9F7F03-8B52-43F6-A6FF-448661599EA2}" destId="{A5BD4A6E-4FA9-401B-B8F5-91840F964A4D}" srcOrd="0" destOrd="0" presId="urn:microsoft.com/office/officeart/2005/8/layout/lProcess2"/>
    <dgm:cxn modelId="{7CB548B3-C99E-46CB-AB80-CC6DF70FDC96}" type="presOf" srcId="{F4B84C91-E054-464C-B47D-3B2F1286C47E}" destId="{5D841287-EC8E-40DD-86BF-9809663883D0}" srcOrd="0" destOrd="0" presId="urn:microsoft.com/office/officeart/2005/8/layout/lProcess2"/>
    <dgm:cxn modelId="{EDDA459A-3CCB-4D37-82B3-D408BB81806C}" type="presOf" srcId="{B6201ECF-BA90-43BA-8C33-E8153058274A}" destId="{485CF443-3087-46AF-97B6-6DD341B528AF}" srcOrd="0" destOrd="0" presId="urn:microsoft.com/office/officeart/2005/8/layout/lProcess2"/>
    <dgm:cxn modelId="{9EB1AAF0-D313-4544-9C21-E6AF16F7EF99}" type="presOf" srcId="{BC0BF835-21BC-49E2-87EB-76726A54D473}" destId="{60CD30F5-1A81-46E4-BE4E-B956A375A1C0}" srcOrd="0" destOrd="1" presId="urn:microsoft.com/office/officeart/2005/8/layout/lProcess2"/>
    <dgm:cxn modelId="{14B51465-A97E-4855-9255-B08EE4BA2F43}" type="presOf" srcId="{8C7AEF09-3F1C-4661-B27D-E1567D2F64AD}" destId="{088C7CE6-DC79-4B01-9E7D-8511A63B0FED}" srcOrd="0" destOrd="1" presId="urn:microsoft.com/office/officeart/2005/8/layout/lProcess2"/>
    <dgm:cxn modelId="{575548BD-D29F-42B8-A4AD-61975B944C6A}" type="presParOf" srcId="{5D841287-EC8E-40DD-86BF-9809663883D0}" destId="{056F89AB-46C9-4B23-BACA-EF06FE1C9A3B}" srcOrd="0" destOrd="0" presId="urn:microsoft.com/office/officeart/2005/8/layout/lProcess2"/>
    <dgm:cxn modelId="{40345E03-56F0-4115-8E25-BF950A112C86}" type="presParOf" srcId="{056F89AB-46C9-4B23-BACA-EF06FE1C9A3B}" destId="{417A4907-8D0D-402C-8F5C-30EC4CC7D26B}" srcOrd="0" destOrd="0" presId="urn:microsoft.com/office/officeart/2005/8/layout/lProcess2"/>
    <dgm:cxn modelId="{845F903E-75AA-4C06-AE19-FD2E60DD2285}" type="presParOf" srcId="{056F89AB-46C9-4B23-BACA-EF06FE1C9A3B}" destId="{71CFEA60-9878-4B17-B133-74DE8D6132F5}" srcOrd="1" destOrd="0" presId="urn:microsoft.com/office/officeart/2005/8/layout/lProcess2"/>
    <dgm:cxn modelId="{335D5B8A-0A72-4524-95B1-7D426BA4E480}" type="presParOf" srcId="{056F89AB-46C9-4B23-BACA-EF06FE1C9A3B}" destId="{DF529390-800E-4EAC-9440-27CC895A2A9F}" srcOrd="2" destOrd="0" presId="urn:microsoft.com/office/officeart/2005/8/layout/lProcess2"/>
    <dgm:cxn modelId="{43046C21-DFA7-47C3-BE59-2E70BAFA7212}" type="presParOf" srcId="{DF529390-800E-4EAC-9440-27CC895A2A9F}" destId="{25BF95A5-B155-43FB-A89E-3530784419FE}" srcOrd="0" destOrd="0" presId="urn:microsoft.com/office/officeart/2005/8/layout/lProcess2"/>
    <dgm:cxn modelId="{B497DE72-9225-4310-9ED3-2698B1324AEB}" type="presParOf" srcId="{25BF95A5-B155-43FB-A89E-3530784419FE}" destId="{8E26500D-77FC-4DBB-A821-3D4BC13A855C}" srcOrd="0" destOrd="0" presId="urn:microsoft.com/office/officeart/2005/8/layout/lProcess2"/>
    <dgm:cxn modelId="{2DE3FCB7-C2D2-441B-B115-48190C7C4194}" type="presParOf" srcId="{25BF95A5-B155-43FB-A89E-3530784419FE}" destId="{AC9C3D25-7F94-4DD7-B43B-DFAFC948D6C6}" srcOrd="1" destOrd="0" presId="urn:microsoft.com/office/officeart/2005/8/layout/lProcess2"/>
    <dgm:cxn modelId="{6B3369F3-180E-45F6-A410-69EBA17C4BEE}" type="presParOf" srcId="{25BF95A5-B155-43FB-A89E-3530784419FE}" destId="{60CD30F5-1A81-46E4-BE4E-B956A375A1C0}" srcOrd="2" destOrd="0" presId="urn:microsoft.com/office/officeart/2005/8/layout/lProcess2"/>
    <dgm:cxn modelId="{78B2C33A-8F42-4593-80CF-746E7BCE4B2F}" type="presParOf" srcId="{5D841287-EC8E-40DD-86BF-9809663883D0}" destId="{3AEEC763-1151-4939-8843-CEEE29241E8D}" srcOrd="1" destOrd="0" presId="urn:microsoft.com/office/officeart/2005/8/layout/lProcess2"/>
    <dgm:cxn modelId="{64E349FB-6047-4E47-ABBF-9CE8FB5BE3F8}" type="presParOf" srcId="{5D841287-EC8E-40DD-86BF-9809663883D0}" destId="{18B3D1A4-7654-4B9C-9E33-55D60044F03F}" srcOrd="2" destOrd="0" presId="urn:microsoft.com/office/officeart/2005/8/layout/lProcess2"/>
    <dgm:cxn modelId="{49F03899-2012-4E0E-A019-0BC3B8251D96}" type="presParOf" srcId="{18B3D1A4-7654-4B9C-9E33-55D60044F03F}" destId="{55C08892-7A8A-4B20-BBC9-471A49F05543}" srcOrd="0" destOrd="0" presId="urn:microsoft.com/office/officeart/2005/8/layout/lProcess2"/>
    <dgm:cxn modelId="{5A737A0F-DCB1-46BD-B63A-ACF40C922262}" type="presParOf" srcId="{18B3D1A4-7654-4B9C-9E33-55D60044F03F}" destId="{9D279740-D487-4EBC-A126-CD60201ABE34}" srcOrd="1" destOrd="0" presId="urn:microsoft.com/office/officeart/2005/8/layout/lProcess2"/>
    <dgm:cxn modelId="{A2238DDE-1A49-4504-AB88-C302FCD12930}" type="presParOf" srcId="{18B3D1A4-7654-4B9C-9E33-55D60044F03F}" destId="{A04A37F7-38A8-4263-9B8E-207614D5D008}" srcOrd="2" destOrd="0" presId="urn:microsoft.com/office/officeart/2005/8/layout/lProcess2"/>
    <dgm:cxn modelId="{8C932725-7526-47DC-B514-F52F7F0A7F4F}" type="presParOf" srcId="{A04A37F7-38A8-4263-9B8E-207614D5D008}" destId="{0137F053-D832-4E93-AE36-E9CD8682A4C6}" srcOrd="0" destOrd="0" presId="urn:microsoft.com/office/officeart/2005/8/layout/lProcess2"/>
    <dgm:cxn modelId="{58803342-B518-4BCD-8754-3F52F6228EC2}" type="presParOf" srcId="{0137F053-D832-4E93-AE36-E9CD8682A4C6}" destId="{485CF443-3087-46AF-97B6-6DD341B528AF}" srcOrd="0" destOrd="0" presId="urn:microsoft.com/office/officeart/2005/8/layout/lProcess2"/>
    <dgm:cxn modelId="{1EF3B917-11D1-4429-8110-9CA1A5121E3E}" type="presParOf" srcId="{0137F053-D832-4E93-AE36-E9CD8682A4C6}" destId="{CE7AC049-8777-45DD-8A59-B037DE0C1EB2}" srcOrd="1" destOrd="0" presId="urn:microsoft.com/office/officeart/2005/8/layout/lProcess2"/>
    <dgm:cxn modelId="{13FC7716-7EC4-4DA0-9C32-47988A8D1AA6}" type="presParOf" srcId="{0137F053-D832-4E93-AE36-E9CD8682A4C6}" destId="{BD4EEB58-7BAD-4A00-8912-D348C04428CD}" srcOrd="2" destOrd="0" presId="urn:microsoft.com/office/officeart/2005/8/layout/lProcess2"/>
    <dgm:cxn modelId="{6C021148-1DB9-4414-8E7B-8E409D9A8953}" type="presParOf" srcId="{0137F053-D832-4E93-AE36-E9CD8682A4C6}" destId="{A8164C95-8DB9-4CDE-B489-26190273A8D8}" srcOrd="3" destOrd="0" presId="urn:microsoft.com/office/officeart/2005/8/layout/lProcess2"/>
    <dgm:cxn modelId="{852DEA8B-1779-438A-98DB-0A10208014AB}" type="presParOf" srcId="{0137F053-D832-4E93-AE36-E9CD8682A4C6}" destId="{4CC75523-3A15-4A02-BCF3-A504D921FDAF}" srcOrd="4" destOrd="0" presId="urn:microsoft.com/office/officeart/2005/8/layout/lProcess2"/>
    <dgm:cxn modelId="{1B3C44C7-90E4-48FF-BEBB-7B5CCCA323E4}" type="presParOf" srcId="{0137F053-D832-4E93-AE36-E9CD8682A4C6}" destId="{90D35675-1E5D-46E1-B10B-4F2022522D3F}" srcOrd="5" destOrd="0" presId="urn:microsoft.com/office/officeart/2005/8/layout/lProcess2"/>
    <dgm:cxn modelId="{96011CA8-32FA-4B08-B550-82B27AFD5C63}" type="presParOf" srcId="{0137F053-D832-4E93-AE36-E9CD8682A4C6}" destId="{A5BD4A6E-4FA9-401B-B8F5-91840F964A4D}" srcOrd="6" destOrd="0" presId="urn:microsoft.com/office/officeart/2005/8/layout/lProcess2"/>
    <dgm:cxn modelId="{72D1E08E-3741-473A-BFAF-CE79B1DCF46B}" type="presParOf" srcId="{5D841287-EC8E-40DD-86BF-9809663883D0}" destId="{33DEA0E2-8190-4408-9D9E-06C8A3AD3959}" srcOrd="3" destOrd="0" presId="urn:microsoft.com/office/officeart/2005/8/layout/lProcess2"/>
    <dgm:cxn modelId="{AA4CAC69-6813-4A2F-B428-1A8F742A1DD0}" type="presParOf" srcId="{5D841287-EC8E-40DD-86BF-9809663883D0}" destId="{B1A3C4A1-B2BF-4BF5-AE86-65603070DA43}" srcOrd="4" destOrd="0" presId="urn:microsoft.com/office/officeart/2005/8/layout/lProcess2"/>
    <dgm:cxn modelId="{7B852728-F01F-4731-883A-21205F019A1C}" type="presParOf" srcId="{B1A3C4A1-B2BF-4BF5-AE86-65603070DA43}" destId="{C8DE284C-1F96-4CA6-8B09-E8831C313060}" srcOrd="0" destOrd="0" presId="urn:microsoft.com/office/officeart/2005/8/layout/lProcess2"/>
    <dgm:cxn modelId="{ECB3E8B4-AF40-42D0-BAF8-E4C8079C59F8}" type="presParOf" srcId="{B1A3C4A1-B2BF-4BF5-AE86-65603070DA43}" destId="{B877FA91-3C3C-4203-B846-4CF50B0E457E}" srcOrd="1" destOrd="0" presId="urn:microsoft.com/office/officeart/2005/8/layout/lProcess2"/>
    <dgm:cxn modelId="{80353D5C-502F-47B7-88F3-BC1098ECC502}" type="presParOf" srcId="{B1A3C4A1-B2BF-4BF5-AE86-65603070DA43}" destId="{142BCBF0-675D-4A05-BF11-88EC73D12083}" srcOrd="2" destOrd="0" presId="urn:microsoft.com/office/officeart/2005/8/layout/lProcess2"/>
    <dgm:cxn modelId="{193FEBDE-5A86-46F3-BC74-17BEEB2647FA}" type="presParOf" srcId="{142BCBF0-675D-4A05-BF11-88EC73D12083}" destId="{9D6BE116-B3E4-4D62-A0A0-9C717FDC0FDF}" srcOrd="0" destOrd="0" presId="urn:microsoft.com/office/officeart/2005/8/layout/lProcess2"/>
    <dgm:cxn modelId="{3B264FB4-9A34-4922-93A9-78A4CC268318}" type="presParOf" srcId="{9D6BE116-B3E4-4D62-A0A0-9C717FDC0FDF}" destId="{D8851E5C-0297-47DE-9932-DD4138E116CB}" srcOrd="0" destOrd="0" presId="urn:microsoft.com/office/officeart/2005/8/layout/lProcess2"/>
    <dgm:cxn modelId="{F69A048B-A3C4-4B00-AAA8-C52FAD34CFEA}" type="presParOf" srcId="{9D6BE116-B3E4-4D62-A0A0-9C717FDC0FDF}" destId="{51FEBDD6-D308-4D9D-B9F7-6D499BAEAF4D}" srcOrd="1" destOrd="0" presId="urn:microsoft.com/office/officeart/2005/8/layout/lProcess2"/>
    <dgm:cxn modelId="{92990C57-6E7F-44F2-9D0A-A35BF0D24CE7}" type="presParOf" srcId="{9D6BE116-B3E4-4D62-A0A0-9C717FDC0FDF}" destId="{088C7CE6-DC79-4B01-9E7D-8511A63B0FED}" srcOrd="2" destOrd="0" presId="urn:microsoft.com/office/officeart/2005/8/layout/lProcess2"/>
    <dgm:cxn modelId="{DD6940D2-EC6C-43A3-9C2F-B0F45379237C}" type="presParOf" srcId="{9D6BE116-B3E4-4D62-A0A0-9C717FDC0FDF}" destId="{921876F2-4F7B-46F8-98B4-3B98B389479E}" srcOrd="3" destOrd="0" presId="urn:microsoft.com/office/officeart/2005/8/layout/lProcess2"/>
    <dgm:cxn modelId="{7D3FED80-6DBB-4164-B5E1-1E9A02A6AE02}" type="presParOf" srcId="{9D6BE116-B3E4-4D62-A0A0-9C717FDC0FDF}" destId="{EF94245F-22BB-429E-B0EB-6833139C09B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195060-4C0F-44CE-8E1B-7A9E931F65B8}" type="doc">
      <dgm:prSet loTypeId="urn:microsoft.com/office/officeart/2005/8/layout/hProcess9" loCatId="process" qsTypeId="urn:microsoft.com/office/officeart/2005/8/quickstyle/simple5" qsCatId="simple" csTypeId="urn:microsoft.com/office/officeart/2005/8/colors/accent6_2" csCatId="accent6" phldr="1"/>
      <dgm:spPr/>
    </dgm:pt>
    <dgm:pt modelId="{C08EED32-155F-4DF9-B245-4629B1D316D2}">
      <dgm:prSet phldrT="[Text]" custT="1"/>
      <dgm:spPr/>
      <dgm:t>
        <a:bodyPr/>
        <a:lstStyle/>
        <a:p>
          <a:r>
            <a:rPr lang="en-US" sz="1000" b="1" dirty="0" smtClean="0"/>
            <a:t>Workshop Topic:  </a:t>
          </a:r>
          <a:r>
            <a:rPr lang="en-US" sz="1000" b="1" i="1" dirty="0" smtClean="0"/>
            <a:t>Best Practices for Low Cost Implementation of Codes of Ethics</a:t>
          </a:r>
          <a:endParaRPr lang="en-CA" sz="1000" b="1" dirty="0"/>
        </a:p>
      </dgm:t>
    </dgm:pt>
    <dgm:pt modelId="{A218D1A5-A032-49E9-9583-91B19D261672}" type="parTrans" cxnId="{788EDE15-86F9-4DE6-8E43-FFE126AB2952}">
      <dgm:prSet/>
      <dgm:spPr/>
      <dgm:t>
        <a:bodyPr/>
        <a:lstStyle/>
        <a:p>
          <a:endParaRPr lang="en-CA" sz="1000" b="1"/>
        </a:p>
      </dgm:t>
    </dgm:pt>
    <dgm:pt modelId="{516D8311-663F-417A-B79F-604F382DBFEB}" type="sibTrans" cxnId="{788EDE15-86F9-4DE6-8E43-FFE126AB2952}">
      <dgm:prSet/>
      <dgm:spPr/>
      <dgm:t>
        <a:bodyPr/>
        <a:lstStyle/>
        <a:p>
          <a:endParaRPr lang="en-CA" sz="1000" b="1"/>
        </a:p>
      </dgm:t>
    </dgm:pt>
    <dgm:pt modelId="{6DA9809E-73F7-4E0B-AF1A-6A06DD30B477}">
      <dgm:prSet phldrT="[Text]" custT="1"/>
      <dgm:spPr/>
      <dgm:t>
        <a:bodyPr/>
        <a:lstStyle/>
        <a:p>
          <a:r>
            <a:rPr lang="en-CA" sz="1000" b="1" dirty="0" smtClean="0"/>
            <a:t>Pre-workshop survey of Associations to determine challenges *  </a:t>
          </a:r>
          <a:endParaRPr lang="en-CA" sz="1000" b="1" dirty="0"/>
        </a:p>
      </dgm:t>
    </dgm:pt>
    <dgm:pt modelId="{8F3413E0-8D35-4915-8015-61F4F3178023}" type="parTrans" cxnId="{37014851-625E-433D-B302-F9F941E442CE}">
      <dgm:prSet/>
      <dgm:spPr/>
      <dgm:t>
        <a:bodyPr/>
        <a:lstStyle/>
        <a:p>
          <a:endParaRPr lang="en-CA" sz="1000" b="1"/>
        </a:p>
      </dgm:t>
    </dgm:pt>
    <dgm:pt modelId="{A1300575-D6E2-4170-9BE8-6BA54ACE03A1}" type="sibTrans" cxnId="{37014851-625E-433D-B302-F9F941E442CE}">
      <dgm:prSet/>
      <dgm:spPr/>
      <dgm:t>
        <a:bodyPr/>
        <a:lstStyle/>
        <a:p>
          <a:endParaRPr lang="en-CA" sz="1000" b="1"/>
        </a:p>
      </dgm:t>
    </dgm:pt>
    <dgm:pt modelId="{E9D532B1-CD4B-4446-B910-C0849BABC853}">
      <dgm:prSet phldrT="[Text]" custT="1"/>
      <dgm:spPr/>
      <dgm:t>
        <a:bodyPr/>
        <a:lstStyle/>
        <a:p>
          <a:r>
            <a:rPr lang="en-CA" sz="1000" b="1" dirty="0" smtClean="0"/>
            <a:t>Prior to workshop:  Match Associations with mentor tables based on survey results</a:t>
          </a:r>
          <a:endParaRPr lang="en-CA" sz="1000" b="1" dirty="0"/>
        </a:p>
      </dgm:t>
    </dgm:pt>
    <dgm:pt modelId="{C64D31A3-0BD4-49DE-A602-5E86CA65349A}" type="parTrans" cxnId="{6EDB10FD-F5C6-4A1F-A6A5-EB3E711497D8}">
      <dgm:prSet/>
      <dgm:spPr/>
      <dgm:t>
        <a:bodyPr/>
        <a:lstStyle/>
        <a:p>
          <a:endParaRPr lang="en-CA" sz="1000" b="1"/>
        </a:p>
      </dgm:t>
    </dgm:pt>
    <dgm:pt modelId="{D4CDDD22-ED6E-473D-9E4B-CA8F6804713C}" type="sibTrans" cxnId="{6EDB10FD-F5C6-4A1F-A6A5-EB3E711497D8}">
      <dgm:prSet/>
      <dgm:spPr/>
      <dgm:t>
        <a:bodyPr/>
        <a:lstStyle/>
        <a:p>
          <a:endParaRPr lang="en-CA" sz="1000" b="1"/>
        </a:p>
      </dgm:t>
    </dgm:pt>
    <dgm:pt modelId="{BA9FFE68-7EC7-482A-AAA1-2094EB1DF306}">
      <dgm:prSet phldrT="[Text]" custT="1"/>
      <dgm:spPr/>
      <dgm:t>
        <a:bodyPr/>
        <a:lstStyle/>
        <a:p>
          <a:r>
            <a:rPr lang="en-CA" sz="1000" b="1" dirty="0" smtClean="0"/>
            <a:t>First Matching – Associations move to their mentor tables per pre-selected topic          (20 min)</a:t>
          </a:r>
          <a:endParaRPr lang="en-CA" sz="1000" b="1" dirty="0"/>
        </a:p>
      </dgm:t>
    </dgm:pt>
    <dgm:pt modelId="{4FC86B53-0C48-461B-B483-D4C51B237102}" type="parTrans" cxnId="{2570867C-73E8-48D1-9277-FC1582D3CF0F}">
      <dgm:prSet/>
      <dgm:spPr/>
      <dgm:t>
        <a:bodyPr/>
        <a:lstStyle/>
        <a:p>
          <a:endParaRPr lang="en-CA" sz="1000" b="1"/>
        </a:p>
      </dgm:t>
    </dgm:pt>
    <dgm:pt modelId="{D4FB293E-C065-49DF-9938-F67FDCC562A4}" type="sibTrans" cxnId="{2570867C-73E8-48D1-9277-FC1582D3CF0F}">
      <dgm:prSet/>
      <dgm:spPr/>
      <dgm:t>
        <a:bodyPr/>
        <a:lstStyle/>
        <a:p>
          <a:endParaRPr lang="en-CA" sz="1000" b="1"/>
        </a:p>
      </dgm:t>
    </dgm:pt>
    <dgm:pt modelId="{C5ED1F32-BB81-4F2A-8464-3640F25534CF}">
      <dgm:prSet phldrT="[Text]" custT="1"/>
      <dgm:spPr/>
      <dgm:t>
        <a:bodyPr/>
        <a:lstStyle/>
        <a:p>
          <a:r>
            <a:rPr lang="en-CA" sz="1000" b="1" dirty="0" smtClean="0"/>
            <a:t> Associations move to their second matching per pre-selected topic          (20 min)</a:t>
          </a:r>
          <a:endParaRPr lang="en-CA" sz="1000" b="1" dirty="0"/>
        </a:p>
      </dgm:t>
    </dgm:pt>
    <dgm:pt modelId="{6D346397-8AB6-4603-99D4-7BF568A8AE99}" type="parTrans" cxnId="{84BB4D50-223B-48A4-9A2A-4DB45A4033D6}">
      <dgm:prSet/>
      <dgm:spPr/>
      <dgm:t>
        <a:bodyPr/>
        <a:lstStyle/>
        <a:p>
          <a:endParaRPr lang="en-CA" sz="1000" b="1"/>
        </a:p>
      </dgm:t>
    </dgm:pt>
    <dgm:pt modelId="{6397C48C-2FF0-4DE8-BB65-EEE9F1D2CB4E}" type="sibTrans" cxnId="{84BB4D50-223B-48A4-9A2A-4DB45A4033D6}">
      <dgm:prSet/>
      <dgm:spPr/>
      <dgm:t>
        <a:bodyPr/>
        <a:lstStyle/>
        <a:p>
          <a:endParaRPr lang="en-CA" sz="1000" b="1"/>
        </a:p>
      </dgm:t>
    </dgm:pt>
    <dgm:pt modelId="{D86270B0-7B84-4364-8370-F5A48F1A2EAB}">
      <dgm:prSet phldrT="[Text]" custT="1"/>
      <dgm:spPr/>
      <dgm:t>
        <a:bodyPr/>
        <a:lstStyle/>
        <a:p>
          <a:r>
            <a:rPr lang="en-CA" sz="1000" b="1" dirty="0" smtClean="0"/>
            <a:t>Associations completes actions cards with take-away suggestions from mentor discussions</a:t>
          </a:r>
          <a:endParaRPr lang="en-CA" sz="1000" b="1" dirty="0"/>
        </a:p>
      </dgm:t>
    </dgm:pt>
    <dgm:pt modelId="{F5E2B5C9-ADFA-4C53-9D7C-93E02E4CC8F0}" type="parTrans" cxnId="{3C8B32B5-F260-46F0-9FA7-5999963E7243}">
      <dgm:prSet/>
      <dgm:spPr/>
      <dgm:t>
        <a:bodyPr/>
        <a:lstStyle/>
        <a:p>
          <a:endParaRPr lang="en-CA" sz="1000" b="1"/>
        </a:p>
      </dgm:t>
    </dgm:pt>
    <dgm:pt modelId="{27239E4C-9032-46EC-95A7-36CF2A9C91E5}" type="sibTrans" cxnId="{3C8B32B5-F260-46F0-9FA7-5999963E7243}">
      <dgm:prSet/>
      <dgm:spPr/>
      <dgm:t>
        <a:bodyPr/>
        <a:lstStyle/>
        <a:p>
          <a:endParaRPr lang="en-CA" sz="1000" b="1"/>
        </a:p>
      </dgm:t>
    </dgm:pt>
    <dgm:pt modelId="{61610F58-6C36-4CE4-8CED-1A70B2BEE772}">
      <dgm:prSet phldrT="[Text]" custT="1"/>
      <dgm:spPr/>
      <dgm:t>
        <a:bodyPr/>
        <a:lstStyle/>
        <a:p>
          <a:r>
            <a:rPr lang="en-CA" sz="1000" b="1" dirty="0" smtClean="0"/>
            <a:t>Associations completes actions cards with take-away suggestions from mentor discussions</a:t>
          </a:r>
          <a:endParaRPr lang="en-CA" sz="1000" b="1" dirty="0"/>
        </a:p>
      </dgm:t>
    </dgm:pt>
    <dgm:pt modelId="{54983F2A-D8C6-409D-8D46-29B9A7ACA4E6}" type="parTrans" cxnId="{B6828134-BA6D-4813-909C-76EB17AFDE6A}">
      <dgm:prSet/>
      <dgm:spPr/>
      <dgm:t>
        <a:bodyPr/>
        <a:lstStyle/>
        <a:p>
          <a:endParaRPr lang="en-CA" sz="1000" b="1"/>
        </a:p>
      </dgm:t>
    </dgm:pt>
    <dgm:pt modelId="{CFA77910-AFBD-4D50-BCD8-05E4D3219937}" type="sibTrans" cxnId="{B6828134-BA6D-4813-909C-76EB17AFDE6A}">
      <dgm:prSet/>
      <dgm:spPr/>
      <dgm:t>
        <a:bodyPr/>
        <a:lstStyle/>
        <a:p>
          <a:endParaRPr lang="en-CA" sz="1000" b="1"/>
        </a:p>
      </dgm:t>
    </dgm:pt>
    <dgm:pt modelId="{94D05810-09EC-43DF-BFDB-43C155345734}">
      <dgm:prSet phldrT="[Text]" custT="1"/>
      <dgm:spPr/>
      <dgm:t>
        <a:bodyPr/>
        <a:lstStyle/>
        <a:p>
          <a:r>
            <a:rPr lang="en-CA" sz="1000" b="1" dirty="0" smtClean="0"/>
            <a:t>Wrap Up      (5 min)</a:t>
          </a:r>
          <a:endParaRPr lang="en-CA" sz="1000" b="1" dirty="0"/>
        </a:p>
      </dgm:t>
    </dgm:pt>
    <dgm:pt modelId="{8E4F8374-492F-419B-BAF3-334153481EEF}" type="parTrans" cxnId="{EF8202DE-ED6A-4B9E-89CB-6E9E860FAA9D}">
      <dgm:prSet/>
      <dgm:spPr/>
      <dgm:t>
        <a:bodyPr/>
        <a:lstStyle/>
        <a:p>
          <a:endParaRPr lang="en-CA" sz="1000" b="1"/>
        </a:p>
      </dgm:t>
    </dgm:pt>
    <dgm:pt modelId="{05C0F966-8E7C-4213-A611-A919D7D2838F}" type="sibTrans" cxnId="{EF8202DE-ED6A-4B9E-89CB-6E9E860FAA9D}">
      <dgm:prSet/>
      <dgm:spPr/>
      <dgm:t>
        <a:bodyPr/>
        <a:lstStyle/>
        <a:p>
          <a:endParaRPr lang="en-CA" sz="1000" b="1"/>
        </a:p>
      </dgm:t>
    </dgm:pt>
    <dgm:pt modelId="{DC1FD486-835B-4E41-A223-309F55AE712C}">
      <dgm:prSet phldrT="[Text]" custT="1"/>
      <dgm:spPr/>
      <dgm:t>
        <a:bodyPr/>
        <a:lstStyle/>
        <a:p>
          <a:r>
            <a:rPr lang="en-US" sz="1000" b="1" i="0" u="none" dirty="0" smtClean="0"/>
            <a:t>Workshop Day:  Scene-Setting Remarks     (5-7 minute </a:t>
          </a:r>
          <a:r>
            <a:rPr lang="en-US" sz="1000" b="1" i="0" dirty="0" smtClean="0"/>
            <a:t>each)</a:t>
          </a:r>
          <a:endParaRPr lang="en-CA" sz="1000" b="1" i="0" dirty="0"/>
        </a:p>
      </dgm:t>
    </dgm:pt>
    <dgm:pt modelId="{7761ED7D-2FBD-4976-B387-9DEB3F2C4749}" type="parTrans" cxnId="{5CCC2BD9-E885-4B58-B922-6A4AA4D50DFD}">
      <dgm:prSet/>
      <dgm:spPr/>
      <dgm:t>
        <a:bodyPr/>
        <a:lstStyle/>
        <a:p>
          <a:endParaRPr lang="en-CA" sz="1000" b="1"/>
        </a:p>
      </dgm:t>
    </dgm:pt>
    <dgm:pt modelId="{432ACD9F-39D9-4335-9C82-A2A19FA818E7}" type="sibTrans" cxnId="{5CCC2BD9-E885-4B58-B922-6A4AA4D50DFD}">
      <dgm:prSet/>
      <dgm:spPr/>
      <dgm:t>
        <a:bodyPr/>
        <a:lstStyle/>
        <a:p>
          <a:endParaRPr lang="en-CA" sz="1000" b="1"/>
        </a:p>
      </dgm:t>
    </dgm:pt>
    <dgm:pt modelId="{BABDEDDB-1E69-42A2-AEC9-A0B0024CE095}" type="pres">
      <dgm:prSet presAssocID="{ED195060-4C0F-44CE-8E1B-7A9E931F65B8}" presName="CompostProcess" presStyleCnt="0">
        <dgm:presLayoutVars>
          <dgm:dir/>
          <dgm:resizeHandles val="exact"/>
        </dgm:presLayoutVars>
      </dgm:prSet>
      <dgm:spPr/>
    </dgm:pt>
    <dgm:pt modelId="{0303C591-E59C-443B-9832-A4AEB690420F}" type="pres">
      <dgm:prSet presAssocID="{ED195060-4C0F-44CE-8E1B-7A9E931F65B8}" presName="arrow" presStyleLbl="bgShp" presStyleIdx="0" presStyleCnt="1"/>
      <dgm:spPr/>
    </dgm:pt>
    <dgm:pt modelId="{E1198E52-2B84-4AF4-B624-4A16DB73F8C1}" type="pres">
      <dgm:prSet presAssocID="{ED195060-4C0F-44CE-8E1B-7A9E931F65B8}" presName="linearProcess" presStyleCnt="0"/>
      <dgm:spPr/>
    </dgm:pt>
    <dgm:pt modelId="{7FE54D95-66E9-41B8-ACEE-EDE6F12320E6}" type="pres">
      <dgm:prSet presAssocID="{C08EED32-155F-4DF9-B245-4629B1D316D2}" presName="textNode" presStyleLbl="node1" presStyleIdx="0" presStyleCnt="9">
        <dgm:presLayoutVars>
          <dgm:bulletEnabled val="1"/>
        </dgm:presLayoutVars>
      </dgm:prSet>
      <dgm:spPr/>
      <dgm:t>
        <a:bodyPr/>
        <a:lstStyle/>
        <a:p>
          <a:endParaRPr lang="en-CA"/>
        </a:p>
      </dgm:t>
    </dgm:pt>
    <dgm:pt modelId="{D67E6E79-3FB4-4E09-97CA-337B47B4F80E}" type="pres">
      <dgm:prSet presAssocID="{516D8311-663F-417A-B79F-604F382DBFEB}" presName="sibTrans" presStyleCnt="0"/>
      <dgm:spPr/>
    </dgm:pt>
    <dgm:pt modelId="{CFADAE4D-1838-43DE-B58D-1A422FC381F7}" type="pres">
      <dgm:prSet presAssocID="{6DA9809E-73F7-4E0B-AF1A-6A06DD30B477}" presName="textNode" presStyleLbl="node1" presStyleIdx="1" presStyleCnt="9">
        <dgm:presLayoutVars>
          <dgm:bulletEnabled val="1"/>
        </dgm:presLayoutVars>
      </dgm:prSet>
      <dgm:spPr/>
      <dgm:t>
        <a:bodyPr/>
        <a:lstStyle/>
        <a:p>
          <a:endParaRPr lang="en-CA"/>
        </a:p>
      </dgm:t>
    </dgm:pt>
    <dgm:pt modelId="{48A1966F-8532-4C3E-8C22-5D84DA5F6991}" type="pres">
      <dgm:prSet presAssocID="{A1300575-D6E2-4170-9BE8-6BA54ACE03A1}" presName="sibTrans" presStyleCnt="0"/>
      <dgm:spPr/>
    </dgm:pt>
    <dgm:pt modelId="{3F65BCA2-8C38-40EB-8894-9F7A12B49A1E}" type="pres">
      <dgm:prSet presAssocID="{E9D532B1-CD4B-4446-B910-C0849BABC853}" presName="textNode" presStyleLbl="node1" presStyleIdx="2" presStyleCnt="9">
        <dgm:presLayoutVars>
          <dgm:bulletEnabled val="1"/>
        </dgm:presLayoutVars>
      </dgm:prSet>
      <dgm:spPr/>
      <dgm:t>
        <a:bodyPr/>
        <a:lstStyle/>
        <a:p>
          <a:endParaRPr lang="en-CA"/>
        </a:p>
      </dgm:t>
    </dgm:pt>
    <dgm:pt modelId="{6C967E5D-D03B-4FB4-B84B-063DE72B6339}" type="pres">
      <dgm:prSet presAssocID="{D4CDDD22-ED6E-473D-9E4B-CA8F6804713C}" presName="sibTrans" presStyleCnt="0"/>
      <dgm:spPr/>
    </dgm:pt>
    <dgm:pt modelId="{B4C3BADA-DCE0-4069-8846-EC8AD09B1247}" type="pres">
      <dgm:prSet presAssocID="{DC1FD486-835B-4E41-A223-309F55AE712C}" presName="textNode" presStyleLbl="node1" presStyleIdx="3" presStyleCnt="9">
        <dgm:presLayoutVars>
          <dgm:bulletEnabled val="1"/>
        </dgm:presLayoutVars>
      </dgm:prSet>
      <dgm:spPr/>
      <dgm:t>
        <a:bodyPr/>
        <a:lstStyle/>
        <a:p>
          <a:endParaRPr lang="en-CA"/>
        </a:p>
      </dgm:t>
    </dgm:pt>
    <dgm:pt modelId="{F6360CC6-B2A9-4E5D-82B2-1FF457E84EE7}" type="pres">
      <dgm:prSet presAssocID="{432ACD9F-39D9-4335-9C82-A2A19FA818E7}" presName="sibTrans" presStyleCnt="0"/>
      <dgm:spPr/>
    </dgm:pt>
    <dgm:pt modelId="{FBE03A5D-C8AD-4A93-A408-EEDA7AC6DB40}" type="pres">
      <dgm:prSet presAssocID="{BA9FFE68-7EC7-482A-AAA1-2094EB1DF306}" presName="textNode" presStyleLbl="node1" presStyleIdx="4" presStyleCnt="9">
        <dgm:presLayoutVars>
          <dgm:bulletEnabled val="1"/>
        </dgm:presLayoutVars>
      </dgm:prSet>
      <dgm:spPr/>
      <dgm:t>
        <a:bodyPr/>
        <a:lstStyle/>
        <a:p>
          <a:endParaRPr lang="en-CA"/>
        </a:p>
      </dgm:t>
    </dgm:pt>
    <dgm:pt modelId="{9E48B08F-79D7-44F5-8EA4-5AC8B0484E19}" type="pres">
      <dgm:prSet presAssocID="{D4FB293E-C065-49DF-9938-F67FDCC562A4}" presName="sibTrans" presStyleCnt="0"/>
      <dgm:spPr/>
    </dgm:pt>
    <dgm:pt modelId="{AAB3C010-3E88-4064-B74F-6F181DCA7DF8}" type="pres">
      <dgm:prSet presAssocID="{D86270B0-7B84-4364-8370-F5A48F1A2EAB}" presName="textNode" presStyleLbl="node1" presStyleIdx="5" presStyleCnt="9">
        <dgm:presLayoutVars>
          <dgm:bulletEnabled val="1"/>
        </dgm:presLayoutVars>
      </dgm:prSet>
      <dgm:spPr/>
      <dgm:t>
        <a:bodyPr/>
        <a:lstStyle/>
        <a:p>
          <a:endParaRPr lang="en-CA"/>
        </a:p>
      </dgm:t>
    </dgm:pt>
    <dgm:pt modelId="{8DE68793-1238-4866-A984-DC3A7000ED39}" type="pres">
      <dgm:prSet presAssocID="{27239E4C-9032-46EC-95A7-36CF2A9C91E5}" presName="sibTrans" presStyleCnt="0"/>
      <dgm:spPr/>
    </dgm:pt>
    <dgm:pt modelId="{6A36660A-780B-4F88-83F7-C37A5F20D9CE}" type="pres">
      <dgm:prSet presAssocID="{C5ED1F32-BB81-4F2A-8464-3640F25534CF}" presName="textNode" presStyleLbl="node1" presStyleIdx="6" presStyleCnt="9">
        <dgm:presLayoutVars>
          <dgm:bulletEnabled val="1"/>
        </dgm:presLayoutVars>
      </dgm:prSet>
      <dgm:spPr/>
      <dgm:t>
        <a:bodyPr/>
        <a:lstStyle/>
        <a:p>
          <a:endParaRPr lang="en-CA"/>
        </a:p>
      </dgm:t>
    </dgm:pt>
    <dgm:pt modelId="{CB76C703-CA83-4CE7-9ABE-E21D3730D7B3}" type="pres">
      <dgm:prSet presAssocID="{6397C48C-2FF0-4DE8-BB65-EEE9F1D2CB4E}" presName="sibTrans" presStyleCnt="0"/>
      <dgm:spPr/>
    </dgm:pt>
    <dgm:pt modelId="{A524BBC5-DD9B-4206-AF97-A187D396EE36}" type="pres">
      <dgm:prSet presAssocID="{61610F58-6C36-4CE4-8CED-1A70B2BEE772}" presName="textNode" presStyleLbl="node1" presStyleIdx="7" presStyleCnt="9">
        <dgm:presLayoutVars>
          <dgm:bulletEnabled val="1"/>
        </dgm:presLayoutVars>
      </dgm:prSet>
      <dgm:spPr/>
      <dgm:t>
        <a:bodyPr/>
        <a:lstStyle/>
        <a:p>
          <a:endParaRPr lang="en-CA"/>
        </a:p>
      </dgm:t>
    </dgm:pt>
    <dgm:pt modelId="{75A6FE8B-FA1C-40CD-B95C-E50970A2F419}" type="pres">
      <dgm:prSet presAssocID="{CFA77910-AFBD-4D50-BCD8-05E4D3219937}" presName="sibTrans" presStyleCnt="0"/>
      <dgm:spPr/>
    </dgm:pt>
    <dgm:pt modelId="{D266085C-6509-4C5D-A090-31B263C4686D}" type="pres">
      <dgm:prSet presAssocID="{94D05810-09EC-43DF-BFDB-43C155345734}" presName="textNode" presStyleLbl="node1" presStyleIdx="8" presStyleCnt="9">
        <dgm:presLayoutVars>
          <dgm:bulletEnabled val="1"/>
        </dgm:presLayoutVars>
      </dgm:prSet>
      <dgm:spPr/>
      <dgm:t>
        <a:bodyPr/>
        <a:lstStyle/>
        <a:p>
          <a:endParaRPr lang="en-CA"/>
        </a:p>
      </dgm:t>
    </dgm:pt>
  </dgm:ptLst>
  <dgm:cxnLst>
    <dgm:cxn modelId="{2570867C-73E8-48D1-9277-FC1582D3CF0F}" srcId="{ED195060-4C0F-44CE-8E1B-7A9E931F65B8}" destId="{BA9FFE68-7EC7-482A-AAA1-2094EB1DF306}" srcOrd="4" destOrd="0" parTransId="{4FC86B53-0C48-461B-B483-D4C51B237102}" sibTransId="{D4FB293E-C065-49DF-9938-F67FDCC562A4}"/>
    <dgm:cxn modelId="{37014851-625E-433D-B302-F9F941E442CE}" srcId="{ED195060-4C0F-44CE-8E1B-7A9E931F65B8}" destId="{6DA9809E-73F7-4E0B-AF1A-6A06DD30B477}" srcOrd="1" destOrd="0" parTransId="{8F3413E0-8D35-4915-8015-61F4F3178023}" sibTransId="{A1300575-D6E2-4170-9BE8-6BA54ACE03A1}"/>
    <dgm:cxn modelId="{A03654CC-4F0C-44BE-BD96-A405AD5B841B}" type="presOf" srcId="{DC1FD486-835B-4E41-A223-309F55AE712C}" destId="{B4C3BADA-DCE0-4069-8846-EC8AD09B1247}" srcOrd="0" destOrd="0" presId="urn:microsoft.com/office/officeart/2005/8/layout/hProcess9"/>
    <dgm:cxn modelId="{788EDE15-86F9-4DE6-8E43-FFE126AB2952}" srcId="{ED195060-4C0F-44CE-8E1B-7A9E931F65B8}" destId="{C08EED32-155F-4DF9-B245-4629B1D316D2}" srcOrd="0" destOrd="0" parTransId="{A218D1A5-A032-49E9-9583-91B19D261672}" sibTransId="{516D8311-663F-417A-B79F-604F382DBFEB}"/>
    <dgm:cxn modelId="{87B2E311-54DC-44E0-9357-BF68B05FC91D}" type="presOf" srcId="{ED195060-4C0F-44CE-8E1B-7A9E931F65B8}" destId="{BABDEDDB-1E69-42A2-AEC9-A0B0024CE095}" srcOrd="0" destOrd="0" presId="urn:microsoft.com/office/officeart/2005/8/layout/hProcess9"/>
    <dgm:cxn modelId="{6EDB10FD-F5C6-4A1F-A6A5-EB3E711497D8}" srcId="{ED195060-4C0F-44CE-8E1B-7A9E931F65B8}" destId="{E9D532B1-CD4B-4446-B910-C0849BABC853}" srcOrd="2" destOrd="0" parTransId="{C64D31A3-0BD4-49DE-A602-5E86CA65349A}" sibTransId="{D4CDDD22-ED6E-473D-9E4B-CA8F6804713C}"/>
    <dgm:cxn modelId="{6FA083BC-02C7-4DEA-83AF-A76E69504653}" type="presOf" srcId="{C5ED1F32-BB81-4F2A-8464-3640F25534CF}" destId="{6A36660A-780B-4F88-83F7-C37A5F20D9CE}" srcOrd="0" destOrd="0" presId="urn:microsoft.com/office/officeart/2005/8/layout/hProcess9"/>
    <dgm:cxn modelId="{3D3FB8A1-921F-4632-9C1E-53B61F144A4E}" type="presOf" srcId="{C08EED32-155F-4DF9-B245-4629B1D316D2}" destId="{7FE54D95-66E9-41B8-ACEE-EDE6F12320E6}" srcOrd="0" destOrd="0" presId="urn:microsoft.com/office/officeart/2005/8/layout/hProcess9"/>
    <dgm:cxn modelId="{3A69127C-DC29-4F7A-AB37-DE1C0EF5021F}" type="presOf" srcId="{6DA9809E-73F7-4E0B-AF1A-6A06DD30B477}" destId="{CFADAE4D-1838-43DE-B58D-1A422FC381F7}" srcOrd="0" destOrd="0" presId="urn:microsoft.com/office/officeart/2005/8/layout/hProcess9"/>
    <dgm:cxn modelId="{B6828134-BA6D-4813-909C-76EB17AFDE6A}" srcId="{ED195060-4C0F-44CE-8E1B-7A9E931F65B8}" destId="{61610F58-6C36-4CE4-8CED-1A70B2BEE772}" srcOrd="7" destOrd="0" parTransId="{54983F2A-D8C6-409D-8D46-29B9A7ACA4E6}" sibTransId="{CFA77910-AFBD-4D50-BCD8-05E4D3219937}"/>
    <dgm:cxn modelId="{1FCF9E5D-7D2F-43D3-A4FB-7A4C7758D006}" type="presOf" srcId="{94D05810-09EC-43DF-BFDB-43C155345734}" destId="{D266085C-6509-4C5D-A090-31B263C4686D}" srcOrd="0" destOrd="0" presId="urn:microsoft.com/office/officeart/2005/8/layout/hProcess9"/>
    <dgm:cxn modelId="{84BB4D50-223B-48A4-9A2A-4DB45A4033D6}" srcId="{ED195060-4C0F-44CE-8E1B-7A9E931F65B8}" destId="{C5ED1F32-BB81-4F2A-8464-3640F25534CF}" srcOrd="6" destOrd="0" parTransId="{6D346397-8AB6-4603-99D4-7BF568A8AE99}" sibTransId="{6397C48C-2FF0-4DE8-BB65-EEE9F1D2CB4E}"/>
    <dgm:cxn modelId="{08BB564D-0D8F-4777-930D-63BA95360182}" type="presOf" srcId="{E9D532B1-CD4B-4446-B910-C0849BABC853}" destId="{3F65BCA2-8C38-40EB-8894-9F7A12B49A1E}" srcOrd="0" destOrd="0" presId="urn:microsoft.com/office/officeart/2005/8/layout/hProcess9"/>
    <dgm:cxn modelId="{6D846B12-680E-47D6-BB1C-C0A470A6DEB5}" type="presOf" srcId="{BA9FFE68-7EC7-482A-AAA1-2094EB1DF306}" destId="{FBE03A5D-C8AD-4A93-A408-EEDA7AC6DB40}" srcOrd="0" destOrd="0" presId="urn:microsoft.com/office/officeart/2005/8/layout/hProcess9"/>
    <dgm:cxn modelId="{3C8B32B5-F260-46F0-9FA7-5999963E7243}" srcId="{ED195060-4C0F-44CE-8E1B-7A9E931F65B8}" destId="{D86270B0-7B84-4364-8370-F5A48F1A2EAB}" srcOrd="5" destOrd="0" parTransId="{F5E2B5C9-ADFA-4C53-9D7C-93E02E4CC8F0}" sibTransId="{27239E4C-9032-46EC-95A7-36CF2A9C91E5}"/>
    <dgm:cxn modelId="{87DAFFB7-5B0E-47B7-81F5-4106EA60E25B}" type="presOf" srcId="{61610F58-6C36-4CE4-8CED-1A70B2BEE772}" destId="{A524BBC5-DD9B-4206-AF97-A187D396EE36}" srcOrd="0" destOrd="0" presId="urn:microsoft.com/office/officeart/2005/8/layout/hProcess9"/>
    <dgm:cxn modelId="{B6588730-5CC6-4624-884A-61C769178AB0}" type="presOf" srcId="{D86270B0-7B84-4364-8370-F5A48F1A2EAB}" destId="{AAB3C010-3E88-4064-B74F-6F181DCA7DF8}" srcOrd="0" destOrd="0" presId="urn:microsoft.com/office/officeart/2005/8/layout/hProcess9"/>
    <dgm:cxn modelId="{5CCC2BD9-E885-4B58-B922-6A4AA4D50DFD}" srcId="{ED195060-4C0F-44CE-8E1B-7A9E931F65B8}" destId="{DC1FD486-835B-4E41-A223-309F55AE712C}" srcOrd="3" destOrd="0" parTransId="{7761ED7D-2FBD-4976-B387-9DEB3F2C4749}" sibTransId="{432ACD9F-39D9-4335-9C82-A2A19FA818E7}"/>
    <dgm:cxn modelId="{EF8202DE-ED6A-4B9E-89CB-6E9E860FAA9D}" srcId="{ED195060-4C0F-44CE-8E1B-7A9E931F65B8}" destId="{94D05810-09EC-43DF-BFDB-43C155345734}" srcOrd="8" destOrd="0" parTransId="{8E4F8374-492F-419B-BAF3-334153481EEF}" sibTransId="{05C0F966-8E7C-4213-A611-A919D7D2838F}"/>
    <dgm:cxn modelId="{25CADA40-19F6-4ADC-9D94-61EC9DD02BD5}" type="presParOf" srcId="{BABDEDDB-1E69-42A2-AEC9-A0B0024CE095}" destId="{0303C591-E59C-443B-9832-A4AEB690420F}" srcOrd="0" destOrd="0" presId="urn:microsoft.com/office/officeart/2005/8/layout/hProcess9"/>
    <dgm:cxn modelId="{E8ADD0D5-9384-447D-8F7D-876DF73E490F}" type="presParOf" srcId="{BABDEDDB-1E69-42A2-AEC9-A0B0024CE095}" destId="{E1198E52-2B84-4AF4-B624-4A16DB73F8C1}" srcOrd="1" destOrd="0" presId="urn:microsoft.com/office/officeart/2005/8/layout/hProcess9"/>
    <dgm:cxn modelId="{74AC435F-FB06-4F8F-9FE1-EF391308235E}" type="presParOf" srcId="{E1198E52-2B84-4AF4-B624-4A16DB73F8C1}" destId="{7FE54D95-66E9-41B8-ACEE-EDE6F12320E6}" srcOrd="0" destOrd="0" presId="urn:microsoft.com/office/officeart/2005/8/layout/hProcess9"/>
    <dgm:cxn modelId="{987B2221-C03C-4208-8939-665E1083C677}" type="presParOf" srcId="{E1198E52-2B84-4AF4-B624-4A16DB73F8C1}" destId="{D67E6E79-3FB4-4E09-97CA-337B47B4F80E}" srcOrd="1" destOrd="0" presId="urn:microsoft.com/office/officeart/2005/8/layout/hProcess9"/>
    <dgm:cxn modelId="{6F7DB806-6B8A-472F-9092-8D3C910BBFE1}" type="presParOf" srcId="{E1198E52-2B84-4AF4-B624-4A16DB73F8C1}" destId="{CFADAE4D-1838-43DE-B58D-1A422FC381F7}" srcOrd="2" destOrd="0" presId="urn:microsoft.com/office/officeart/2005/8/layout/hProcess9"/>
    <dgm:cxn modelId="{9C6790EE-630E-4873-B789-68FDE5ECDE78}" type="presParOf" srcId="{E1198E52-2B84-4AF4-B624-4A16DB73F8C1}" destId="{48A1966F-8532-4C3E-8C22-5D84DA5F6991}" srcOrd="3" destOrd="0" presId="urn:microsoft.com/office/officeart/2005/8/layout/hProcess9"/>
    <dgm:cxn modelId="{C340829E-590D-4DFD-B2F3-47A728FD93E3}" type="presParOf" srcId="{E1198E52-2B84-4AF4-B624-4A16DB73F8C1}" destId="{3F65BCA2-8C38-40EB-8894-9F7A12B49A1E}" srcOrd="4" destOrd="0" presId="urn:microsoft.com/office/officeart/2005/8/layout/hProcess9"/>
    <dgm:cxn modelId="{8E4B2108-446D-4512-B55E-FBF89B3F9103}" type="presParOf" srcId="{E1198E52-2B84-4AF4-B624-4A16DB73F8C1}" destId="{6C967E5D-D03B-4FB4-B84B-063DE72B6339}" srcOrd="5" destOrd="0" presId="urn:microsoft.com/office/officeart/2005/8/layout/hProcess9"/>
    <dgm:cxn modelId="{E18AF93B-882A-4349-98A8-BECD188FB04E}" type="presParOf" srcId="{E1198E52-2B84-4AF4-B624-4A16DB73F8C1}" destId="{B4C3BADA-DCE0-4069-8846-EC8AD09B1247}" srcOrd="6" destOrd="0" presId="urn:microsoft.com/office/officeart/2005/8/layout/hProcess9"/>
    <dgm:cxn modelId="{47737CEB-90B5-4E95-BE03-192E16227E17}" type="presParOf" srcId="{E1198E52-2B84-4AF4-B624-4A16DB73F8C1}" destId="{F6360CC6-B2A9-4E5D-82B2-1FF457E84EE7}" srcOrd="7" destOrd="0" presId="urn:microsoft.com/office/officeart/2005/8/layout/hProcess9"/>
    <dgm:cxn modelId="{833583A4-30A6-4C38-BD46-A2B10388A5F6}" type="presParOf" srcId="{E1198E52-2B84-4AF4-B624-4A16DB73F8C1}" destId="{FBE03A5D-C8AD-4A93-A408-EEDA7AC6DB40}" srcOrd="8" destOrd="0" presId="urn:microsoft.com/office/officeart/2005/8/layout/hProcess9"/>
    <dgm:cxn modelId="{2C0B6D04-D8FD-403E-88C5-B3B3D9AEE7C8}" type="presParOf" srcId="{E1198E52-2B84-4AF4-B624-4A16DB73F8C1}" destId="{9E48B08F-79D7-44F5-8EA4-5AC8B0484E19}" srcOrd="9" destOrd="0" presId="urn:microsoft.com/office/officeart/2005/8/layout/hProcess9"/>
    <dgm:cxn modelId="{36A07EE3-B530-42C3-9942-5103C65C20EC}" type="presParOf" srcId="{E1198E52-2B84-4AF4-B624-4A16DB73F8C1}" destId="{AAB3C010-3E88-4064-B74F-6F181DCA7DF8}" srcOrd="10" destOrd="0" presId="urn:microsoft.com/office/officeart/2005/8/layout/hProcess9"/>
    <dgm:cxn modelId="{893F2CD9-5F2F-4A90-871F-D17DDA04C3C0}" type="presParOf" srcId="{E1198E52-2B84-4AF4-B624-4A16DB73F8C1}" destId="{8DE68793-1238-4866-A984-DC3A7000ED39}" srcOrd="11" destOrd="0" presId="urn:microsoft.com/office/officeart/2005/8/layout/hProcess9"/>
    <dgm:cxn modelId="{DBB8447B-806A-4E3D-8507-C55DF29B4A3C}" type="presParOf" srcId="{E1198E52-2B84-4AF4-B624-4A16DB73F8C1}" destId="{6A36660A-780B-4F88-83F7-C37A5F20D9CE}" srcOrd="12" destOrd="0" presId="urn:microsoft.com/office/officeart/2005/8/layout/hProcess9"/>
    <dgm:cxn modelId="{DA4B7875-3F39-4775-A1A3-DEF95ABAA444}" type="presParOf" srcId="{E1198E52-2B84-4AF4-B624-4A16DB73F8C1}" destId="{CB76C703-CA83-4CE7-9ABE-E21D3730D7B3}" srcOrd="13" destOrd="0" presId="urn:microsoft.com/office/officeart/2005/8/layout/hProcess9"/>
    <dgm:cxn modelId="{678F6A65-F6BA-43E4-99AA-A51E80FA62E2}" type="presParOf" srcId="{E1198E52-2B84-4AF4-B624-4A16DB73F8C1}" destId="{A524BBC5-DD9B-4206-AF97-A187D396EE36}" srcOrd="14" destOrd="0" presId="urn:microsoft.com/office/officeart/2005/8/layout/hProcess9"/>
    <dgm:cxn modelId="{E8111292-3A24-4CDA-BCEC-72660DA8B496}" type="presParOf" srcId="{E1198E52-2B84-4AF4-B624-4A16DB73F8C1}" destId="{75A6FE8B-FA1C-40CD-B95C-E50970A2F419}" srcOrd="15" destOrd="0" presId="urn:microsoft.com/office/officeart/2005/8/layout/hProcess9"/>
    <dgm:cxn modelId="{17C701A0-77FC-4474-9F60-A174452D428C}" type="presParOf" srcId="{E1198E52-2B84-4AF4-B624-4A16DB73F8C1}" destId="{D266085C-6509-4C5D-A090-31B263C4686D}"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062E35-D65A-4BD1-BA13-9FCC45E61457}" type="doc">
      <dgm:prSet loTypeId="urn:microsoft.com/office/officeart/2005/8/layout/vList4#2" loCatId="list" qsTypeId="urn:microsoft.com/office/officeart/2005/8/quickstyle/3d3" qsCatId="3D" csTypeId="urn:microsoft.com/office/officeart/2005/8/colors/accent1_2" csCatId="accent1" phldr="1"/>
      <dgm:spPr/>
      <dgm:t>
        <a:bodyPr/>
        <a:lstStyle/>
        <a:p>
          <a:endParaRPr lang="en-US"/>
        </a:p>
      </dgm:t>
    </dgm:pt>
    <dgm:pt modelId="{FDBB4F93-D935-4EED-9F67-BCEC9321F5D2}">
      <dgm:prSet phldrT="[Text]" custT="1"/>
      <dgm:spPr/>
      <dgm:t>
        <a:bodyPr/>
        <a:lstStyle/>
        <a:p>
          <a:r>
            <a:rPr lang="en-US" sz="2400" b="1" dirty="0" smtClean="0"/>
            <a:t>Healthcare Professional</a:t>
          </a:r>
          <a:endParaRPr lang="en-US" sz="2400" b="1" dirty="0"/>
        </a:p>
      </dgm:t>
    </dgm:pt>
    <dgm:pt modelId="{C49001D5-3DF6-41EA-BD4D-C161A67886CD}" type="parTrans" cxnId="{BD600E14-2085-4B1E-A591-FB469F5C16B0}">
      <dgm:prSet/>
      <dgm:spPr/>
      <dgm:t>
        <a:bodyPr/>
        <a:lstStyle/>
        <a:p>
          <a:endParaRPr lang="en-US"/>
        </a:p>
      </dgm:t>
    </dgm:pt>
    <dgm:pt modelId="{56117785-E10D-475F-A4C3-C34F3C2A962A}" type="sibTrans" cxnId="{BD600E14-2085-4B1E-A591-FB469F5C16B0}">
      <dgm:prSet/>
      <dgm:spPr/>
      <dgm:t>
        <a:bodyPr/>
        <a:lstStyle/>
        <a:p>
          <a:endParaRPr lang="en-US"/>
        </a:p>
      </dgm:t>
    </dgm:pt>
    <dgm:pt modelId="{9F83AD0D-3995-4D7A-8124-AC779DE22E35}">
      <dgm:prSet phldrT="[Text]" custT="1"/>
      <dgm:spPr/>
      <dgm:t>
        <a:bodyPr/>
        <a:lstStyle/>
        <a:p>
          <a:r>
            <a:rPr lang="en-US" sz="1800" b="1" dirty="0" smtClean="0"/>
            <a:t>Service Provider: </a:t>
          </a:r>
          <a:r>
            <a:rPr lang="en-US" sz="1700" dirty="0" smtClean="0"/>
            <a:t>Public &amp; Private Hospital, Clinic, Drug Store</a:t>
          </a:r>
          <a:endParaRPr lang="en-US" sz="1700" dirty="0"/>
        </a:p>
      </dgm:t>
    </dgm:pt>
    <dgm:pt modelId="{F3AF7094-9326-490D-B023-7C0AE7970954}" type="parTrans" cxnId="{D406A1F6-5776-4F8E-8F00-98218DF9403D}">
      <dgm:prSet/>
      <dgm:spPr/>
      <dgm:t>
        <a:bodyPr/>
        <a:lstStyle/>
        <a:p>
          <a:endParaRPr lang="en-US"/>
        </a:p>
      </dgm:t>
    </dgm:pt>
    <dgm:pt modelId="{9D85598F-3743-47EF-B4AB-CD3999DBFCC3}" type="sibTrans" cxnId="{D406A1F6-5776-4F8E-8F00-98218DF9403D}">
      <dgm:prSet/>
      <dgm:spPr/>
      <dgm:t>
        <a:bodyPr/>
        <a:lstStyle/>
        <a:p>
          <a:endParaRPr lang="en-US"/>
        </a:p>
      </dgm:t>
    </dgm:pt>
    <dgm:pt modelId="{AA090FE0-DD3F-4416-ADB5-BCAEA4424BF1}">
      <dgm:prSet phldrT="[Text]" custT="1"/>
      <dgm:spPr/>
      <dgm:t>
        <a:bodyPr/>
        <a:lstStyle/>
        <a:p>
          <a:r>
            <a:rPr lang="en-US" sz="1800" b="1" dirty="0" smtClean="0"/>
            <a:t>Association:</a:t>
          </a:r>
          <a:r>
            <a:rPr lang="en-US" sz="1800" dirty="0" smtClean="0"/>
            <a:t> </a:t>
          </a:r>
          <a:r>
            <a:rPr lang="en-US" sz="1700" dirty="0" smtClean="0"/>
            <a:t>Physician, Pharmacy, Dentist, Nurse, Veterinarian</a:t>
          </a:r>
          <a:endParaRPr lang="en-US" sz="1700" dirty="0"/>
        </a:p>
      </dgm:t>
    </dgm:pt>
    <dgm:pt modelId="{D5FF9A68-3CFB-4F70-8615-1C57682C3F4C}" type="parTrans" cxnId="{23259FDD-0C2F-4C6E-A848-619371D3E711}">
      <dgm:prSet/>
      <dgm:spPr/>
      <dgm:t>
        <a:bodyPr/>
        <a:lstStyle/>
        <a:p>
          <a:endParaRPr lang="en-US"/>
        </a:p>
      </dgm:t>
    </dgm:pt>
    <dgm:pt modelId="{3A16DE12-0FDB-4178-AA45-A3D8D17B2CE9}" type="sibTrans" cxnId="{23259FDD-0C2F-4C6E-A848-619371D3E711}">
      <dgm:prSet/>
      <dgm:spPr/>
      <dgm:t>
        <a:bodyPr/>
        <a:lstStyle/>
        <a:p>
          <a:endParaRPr lang="en-US"/>
        </a:p>
      </dgm:t>
    </dgm:pt>
    <dgm:pt modelId="{EB86B5CD-349B-4632-B6FD-486B5EA403EC}">
      <dgm:prSet phldrT="[Text]" custT="1"/>
      <dgm:spPr/>
      <dgm:t>
        <a:bodyPr/>
        <a:lstStyle/>
        <a:p>
          <a:r>
            <a:rPr lang="en-US" sz="2400" b="1" dirty="0" smtClean="0"/>
            <a:t>Payers</a:t>
          </a:r>
          <a:endParaRPr lang="en-US" sz="2200" b="1" dirty="0"/>
        </a:p>
      </dgm:t>
    </dgm:pt>
    <dgm:pt modelId="{3B4F92C8-D9D5-4B5A-9C02-6CCAF5D1A1BD}" type="parTrans" cxnId="{06246F01-3B17-4BDD-BADB-C07626E95DEA}">
      <dgm:prSet/>
      <dgm:spPr/>
      <dgm:t>
        <a:bodyPr/>
        <a:lstStyle/>
        <a:p>
          <a:endParaRPr lang="en-US"/>
        </a:p>
      </dgm:t>
    </dgm:pt>
    <dgm:pt modelId="{1F2864D1-31EC-466A-97E7-ED1F3A47F031}" type="sibTrans" cxnId="{06246F01-3B17-4BDD-BADB-C07626E95DEA}">
      <dgm:prSet/>
      <dgm:spPr/>
      <dgm:t>
        <a:bodyPr/>
        <a:lstStyle/>
        <a:p>
          <a:endParaRPr lang="en-US"/>
        </a:p>
      </dgm:t>
    </dgm:pt>
    <dgm:pt modelId="{92B41AB6-40C5-4E4E-835F-3EA73F1BF0BC}">
      <dgm:prSet phldrT="[Text]" custT="1"/>
      <dgm:spPr/>
      <dgm:t>
        <a:bodyPr/>
        <a:lstStyle/>
        <a:p>
          <a:r>
            <a:rPr lang="en-US" sz="1800" dirty="0" smtClean="0"/>
            <a:t>Civil Servant Medical Benefit Scheme </a:t>
          </a:r>
          <a:r>
            <a:rPr lang="en-US" sz="1700" dirty="0" smtClean="0"/>
            <a:t>(7 million </a:t>
          </a:r>
          <a:r>
            <a:rPr lang="en-US" sz="1700" dirty="0" err="1" smtClean="0"/>
            <a:t>gov.</a:t>
          </a:r>
          <a:r>
            <a:rPr lang="en-US" sz="1700" dirty="0" smtClean="0"/>
            <a:t> workers)</a:t>
          </a:r>
          <a:endParaRPr lang="en-US" sz="1700" dirty="0"/>
        </a:p>
      </dgm:t>
    </dgm:pt>
    <dgm:pt modelId="{C001A3B4-E33E-4200-99B8-4B4DE9B3B96B}" type="parTrans" cxnId="{AD9985F0-6B5A-4D77-8430-DA8DBED7A63B}">
      <dgm:prSet/>
      <dgm:spPr/>
      <dgm:t>
        <a:bodyPr/>
        <a:lstStyle/>
        <a:p>
          <a:endParaRPr lang="en-US"/>
        </a:p>
      </dgm:t>
    </dgm:pt>
    <dgm:pt modelId="{938A87C0-A7C2-47F4-9D81-5DEC1CD4B95A}" type="sibTrans" cxnId="{AD9985F0-6B5A-4D77-8430-DA8DBED7A63B}">
      <dgm:prSet/>
      <dgm:spPr/>
      <dgm:t>
        <a:bodyPr/>
        <a:lstStyle/>
        <a:p>
          <a:endParaRPr lang="en-US"/>
        </a:p>
      </dgm:t>
    </dgm:pt>
    <dgm:pt modelId="{3A05F4C3-D543-4105-940E-D6F71648269E}">
      <dgm:prSet phldrT="[Text]" phldr="1"/>
      <dgm:spPr/>
      <dgm:t>
        <a:bodyPr/>
        <a:lstStyle/>
        <a:p>
          <a:endParaRPr lang="en-US" sz="1700" dirty="0"/>
        </a:p>
      </dgm:t>
    </dgm:pt>
    <dgm:pt modelId="{C5AF8A28-A263-4487-8A11-D6142A0B540C}" type="parTrans" cxnId="{5323F37E-C4B6-4594-B6D2-6B5400C99E74}">
      <dgm:prSet/>
      <dgm:spPr/>
      <dgm:t>
        <a:bodyPr/>
        <a:lstStyle/>
        <a:p>
          <a:endParaRPr lang="en-US"/>
        </a:p>
      </dgm:t>
    </dgm:pt>
    <dgm:pt modelId="{C8F97BA9-FBA5-4915-B1AF-8738B775F1BA}" type="sibTrans" cxnId="{5323F37E-C4B6-4594-B6D2-6B5400C99E74}">
      <dgm:prSet/>
      <dgm:spPr/>
      <dgm:t>
        <a:bodyPr/>
        <a:lstStyle/>
        <a:p>
          <a:endParaRPr lang="en-US"/>
        </a:p>
      </dgm:t>
    </dgm:pt>
    <dgm:pt modelId="{B1F31740-B6D0-42AC-B4E2-4A2EFB09B4CE}">
      <dgm:prSet phldrT="[Text]" custT="1"/>
      <dgm:spPr/>
      <dgm:t>
        <a:bodyPr/>
        <a:lstStyle/>
        <a:p>
          <a:r>
            <a:rPr lang="en-US" sz="2400" b="1" dirty="0" smtClean="0"/>
            <a:t>Patient and Community</a:t>
          </a:r>
          <a:endParaRPr lang="en-US" sz="2400" b="1" dirty="0"/>
        </a:p>
      </dgm:t>
    </dgm:pt>
    <dgm:pt modelId="{10A0F901-5BAA-483A-9ACA-B1CBE4808F97}" type="parTrans" cxnId="{D1056A56-FD55-4DEE-9545-850FB5132E7F}">
      <dgm:prSet/>
      <dgm:spPr/>
      <dgm:t>
        <a:bodyPr/>
        <a:lstStyle/>
        <a:p>
          <a:endParaRPr lang="en-US"/>
        </a:p>
      </dgm:t>
    </dgm:pt>
    <dgm:pt modelId="{363E6F81-D214-4C01-B639-B58363062038}" type="sibTrans" cxnId="{D1056A56-FD55-4DEE-9545-850FB5132E7F}">
      <dgm:prSet/>
      <dgm:spPr/>
      <dgm:t>
        <a:bodyPr/>
        <a:lstStyle/>
        <a:p>
          <a:endParaRPr lang="en-US"/>
        </a:p>
      </dgm:t>
    </dgm:pt>
    <dgm:pt modelId="{F2A602BA-F6CD-489A-BECB-F9EEED019510}">
      <dgm:prSet phldrT="[Text]" custT="1"/>
      <dgm:spPr/>
      <dgm:t>
        <a:bodyPr/>
        <a:lstStyle/>
        <a:p>
          <a:r>
            <a:rPr lang="en-US" sz="1800" dirty="0" smtClean="0"/>
            <a:t>Consumer protection office</a:t>
          </a:r>
          <a:endParaRPr lang="en-US" sz="1800" dirty="0"/>
        </a:p>
      </dgm:t>
    </dgm:pt>
    <dgm:pt modelId="{0F176AA6-E16E-4C46-B879-6452ECE86496}" type="parTrans" cxnId="{C1D88708-2C70-4F29-9031-1EC53309261A}">
      <dgm:prSet/>
      <dgm:spPr/>
      <dgm:t>
        <a:bodyPr/>
        <a:lstStyle/>
        <a:p>
          <a:endParaRPr lang="en-US"/>
        </a:p>
      </dgm:t>
    </dgm:pt>
    <dgm:pt modelId="{0B3610E7-3C01-4AD2-ADC2-F0C620BE7BE8}" type="sibTrans" cxnId="{C1D88708-2C70-4F29-9031-1EC53309261A}">
      <dgm:prSet/>
      <dgm:spPr/>
      <dgm:t>
        <a:bodyPr/>
        <a:lstStyle/>
        <a:p>
          <a:endParaRPr lang="en-US"/>
        </a:p>
      </dgm:t>
    </dgm:pt>
    <dgm:pt modelId="{F3258830-1D85-4CFA-B3E5-F654E707D6C4}">
      <dgm:prSet phldrT="[Text]" custT="1"/>
      <dgm:spPr/>
      <dgm:t>
        <a:bodyPr/>
        <a:lstStyle/>
        <a:p>
          <a:r>
            <a:rPr lang="en-US" sz="2400" b="1" dirty="0" smtClean="0"/>
            <a:t>Biopharmaceutical Business</a:t>
          </a:r>
          <a:endParaRPr lang="en-US" sz="2400" b="1" dirty="0"/>
        </a:p>
      </dgm:t>
    </dgm:pt>
    <dgm:pt modelId="{A32063AB-AD18-4A85-BFA7-DEBEBA4783ED}" type="parTrans" cxnId="{6BEDF6E8-5AEC-4AEA-90B1-52C2E09905CC}">
      <dgm:prSet/>
      <dgm:spPr/>
      <dgm:t>
        <a:bodyPr/>
        <a:lstStyle/>
        <a:p>
          <a:endParaRPr lang="en-US"/>
        </a:p>
      </dgm:t>
    </dgm:pt>
    <dgm:pt modelId="{AFEA21F3-EF91-49F5-BA01-636D2D836CF4}" type="sibTrans" cxnId="{6BEDF6E8-5AEC-4AEA-90B1-52C2E09905CC}">
      <dgm:prSet/>
      <dgm:spPr/>
      <dgm:t>
        <a:bodyPr/>
        <a:lstStyle/>
        <a:p>
          <a:endParaRPr lang="en-US"/>
        </a:p>
      </dgm:t>
    </dgm:pt>
    <dgm:pt modelId="{C680CD61-5AC9-47BE-BDD8-7A7787589D45}">
      <dgm:prSet phldrT="[Text]" custT="1"/>
      <dgm:spPr/>
      <dgm:t>
        <a:bodyPr/>
        <a:lstStyle/>
        <a:p>
          <a:r>
            <a:rPr lang="en-US" sz="1800" dirty="0" smtClean="0"/>
            <a:t>GPO, </a:t>
          </a:r>
          <a:r>
            <a:rPr lang="en-US" sz="1800" dirty="0" err="1" smtClean="0"/>
            <a:t>PReMA</a:t>
          </a:r>
          <a:r>
            <a:rPr lang="en-US" sz="1800" dirty="0" smtClean="0"/>
            <a:t> (35 </a:t>
          </a:r>
          <a:r>
            <a:rPr lang="en-US" sz="1800" dirty="0" err="1" smtClean="0"/>
            <a:t>Co’s</a:t>
          </a:r>
          <a:r>
            <a:rPr lang="en-US" sz="1800" dirty="0" smtClean="0"/>
            <a:t>), TPMA (65 </a:t>
          </a:r>
          <a:r>
            <a:rPr lang="en-US" sz="1800" dirty="0" err="1" smtClean="0"/>
            <a:t>Co’s</a:t>
          </a:r>
          <a:r>
            <a:rPr lang="en-US" sz="1800" dirty="0" smtClean="0"/>
            <a:t>)</a:t>
          </a:r>
          <a:endParaRPr lang="en-US" sz="1800" dirty="0"/>
        </a:p>
      </dgm:t>
    </dgm:pt>
    <dgm:pt modelId="{124BC699-680E-49B1-B6FF-FC33BE54E928}" type="parTrans" cxnId="{0DA93EA7-4D92-45BA-AFD3-7AFA316A99D6}">
      <dgm:prSet/>
      <dgm:spPr/>
      <dgm:t>
        <a:bodyPr/>
        <a:lstStyle/>
        <a:p>
          <a:endParaRPr lang="en-US"/>
        </a:p>
      </dgm:t>
    </dgm:pt>
    <dgm:pt modelId="{8F9E9826-E5D5-4152-A8FF-232EB15970C8}" type="sibTrans" cxnId="{0DA93EA7-4D92-45BA-AFD3-7AFA316A99D6}">
      <dgm:prSet/>
      <dgm:spPr/>
      <dgm:t>
        <a:bodyPr/>
        <a:lstStyle/>
        <a:p>
          <a:endParaRPr lang="en-US"/>
        </a:p>
      </dgm:t>
    </dgm:pt>
    <dgm:pt modelId="{424C389A-7E9A-4E96-A47F-008AA36FB555}">
      <dgm:prSet phldrT="[Text]" custT="1"/>
      <dgm:spPr/>
      <dgm:t>
        <a:bodyPr/>
        <a:lstStyle/>
        <a:p>
          <a:r>
            <a:rPr lang="en-US" sz="1800" dirty="0" err="1" smtClean="0">
              <a:solidFill>
                <a:schemeClr val="tx1"/>
              </a:solidFill>
            </a:rPr>
            <a:t>Pharma</a:t>
          </a:r>
          <a:r>
            <a:rPr lang="en-US" sz="1800" dirty="0" smtClean="0">
              <a:solidFill>
                <a:schemeClr val="tx1"/>
              </a:solidFill>
            </a:rPr>
            <a:t> </a:t>
          </a:r>
          <a:r>
            <a:rPr lang="en-US" sz="1800" dirty="0" err="1" smtClean="0">
              <a:solidFill>
                <a:schemeClr val="tx1"/>
              </a:solidFill>
            </a:rPr>
            <a:t>Co’s</a:t>
          </a:r>
          <a:r>
            <a:rPr lang="en-US" sz="1800" dirty="0" smtClean="0">
              <a:solidFill>
                <a:schemeClr val="tx1"/>
              </a:solidFill>
            </a:rPr>
            <a:t> under no membership  (several hundreds)</a:t>
          </a:r>
          <a:endParaRPr lang="en-US" sz="1800" dirty="0">
            <a:solidFill>
              <a:schemeClr val="tx1"/>
            </a:solidFill>
          </a:endParaRPr>
        </a:p>
      </dgm:t>
    </dgm:pt>
    <dgm:pt modelId="{D93BD481-8CA2-41EF-B622-0138D75163D9}" type="parTrans" cxnId="{191B0A14-D78A-4401-A05E-CFC52338B019}">
      <dgm:prSet/>
      <dgm:spPr/>
      <dgm:t>
        <a:bodyPr/>
        <a:lstStyle/>
        <a:p>
          <a:endParaRPr lang="en-US"/>
        </a:p>
      </dgm:t>
    </dgm:pt>
    <dgm:pt modelId="{90A40CA8-A815-4E07-8CFA-1778B872B8CA}" type="sibTrans" cxnId="{191B0A14-D78A-4401-A05E-CFC52338B019}">
      <dgm:prSet/>
      <dgm:spPr/>
      <dgm:t>
        <a:bodyPr/>
        <a:lstStyle/>
        <a:p>
          <a:endParaRPr lang="en-US"/>
        </a:p>
      </dgm:t>
    </dgm:pt>
    <dgm:pt modelId="{4EC1B360-B0F1-4EFC-9FA3-7CFC5BFDF156}">
      <dgm:prSet/>
      <dgm:spPr/>
      <dgm:t>
        <a:bodyPr/>
        <a:lstStyle/>
        <a:p>
          <a:endParaRPr lang="en-US" sz="1700" dirty="0"/>
        </a:p>
      </dgm:t>
    </dgm:pt>
    <dgm:pt modelId="{5A99E7D1-4884-4478-8FDD-6B9E4496C76C}" type="parTrans" cxnId="{DC382EEB-6039-405D-904C-B80644288982}">
      <dgm:prSet/>
      <dgm:spPr/>
      <dgm:t>
        <a:bodyPr/>
        <a:lstStyle/>
        <a:p>
          <a:endParaRPr lang="en-US"/>
        </a:p>
      </dgm:t>
    </dgm:pt>
    <dgm:pt modelId="{5DBE8116-E057-48A6-9C88-9D383804C8C3}" type="sibTrans" cxnId="{DC382EEB-6039-405D-904C-B80644288982}">
      <dgm:prSet/>
      <dgm:spPr/>
      <dgm:t>
        <a:bodyPr/>
        <a:lstStyle/>
        <a:p>
          <a:endParaRPr lang="en-US"/>
        </a:p>
      </dgm:t>
    </dgm:pt>
    <dgm:pt modelId="{37D2CFB7-5CA4-4DDA-976C-6C0E5A95A7FD}">
      <dgm:prSet phldrT="[Text]" custT="1"/>
      <dgm:spPr/>
      <dgm:t>
        <a:bodyPr/>
        <a:lstStyle/>
        <a:p>
          <a:r>
            <a:rPr lang="en-US" sz="1800" dirty="0" smtClean="0"/>
            <a:t>Social Security Scheme </a:t>
          </a:r>
          <a:r>
            <a:rPr lang="en-US" sz="1700" dirty="0" smtClean="0"/>
            <a:t>(10 million private workers)</a:t>
          </a:r>
          <a:endParaRPr lang="en-US" sz="1700" dirty="0"/>
        </a:p>
      </dgm:t>
    </dgm:pt>
    <dgm:pt modelId="{114E251D-4C24-4CC6-BFC2-34099DD3193A}" type="parTrans" cxnId="{75A45F2B-AB17-45A6-B0B8-0A3BEB6DDAFD}">
      <dgm:prSet/>
      <dgm:spPr/>
      <dgm:t>
        <a:bodyPr/>
        <a:lstStyle/>
        <a:p>
          <a:endParaRPr lang="en-US"/>
        </a:p>
      </dgm:t>
    </dgm:pt>
    <dgm:pt modelId="{C809B1DF-20C9-4880-B526-F6A5B978329A}" type="sibTrans" cxnId="{75A45F2B-AB17-45A6-B0B8-0A3BEB6DDAFD}">
      <dgm:prSet/>
      <dgm:spPr/>
      <dgm:t>
        <a:bodyPr/>
        <a:lstStyle/>
        <a:p>
          <a:endParaRPr lang="en-US"/>
        </a:p>
      </dgm:t>
    </dgm:pt>
    <dgm:pt modelId="{30D1A0C3-5E60-42B9-B4F3-9153ECCE1786}">
      <dgm:prSet phldrT="[Text]" custT="1"/>
      <dgm:spPr/>
      <dgm:t>
        <a:bodyPr/>
        <a:lstStyle/>
        <a:p>
          <a:r>
            <a:rPr lang="en-US" sz="1800" dirty="0" smtClean="0"/>
            <a:t>Universal Coverage Scheme  </a:t>
          </a:r>
          <a:r>
            <a:rPr lang="en-US" sz="1700" dirty="0" smtClean="0"/>
            <a:t>(50 million Thais)</a:t>
          </a:r>
          <a:endParaRPr lang="en-US" sz="1700" dirty="0"/>
        </a:p>
      </dgm:t>
    </dgm:pt>
    <dgm:pt modelId="{DAA77D7C-BBC4-45AD-90A2-8777B7BAF5EC}" type="parTrans" cxnId="{6907D0E0-6552-471D-9F9B-D226A6F8875C}">
      <dgm:prSet/>
      <dgm:spPr/>
      <dgm:t>
        <a:bodyPr/>
        <a:lstStyle/>
        <a:p>
          <a:endParaRPr lang="en-US"/>
        </a:p>
      </dgm:t>
    </dgm:pt>
    <dgm:pt modelId="{9554ED35-A06D-4C62-8434-00EC540F9CDE}" type="sibTrans" cxnId="{6907D0E0-6552-471D-9F9B-D226A6F8875C}">
      <dgm:prSet/>
      <dgm:spPr/>
      <dgm:t>
        <a:bodyPr/>
        <a:lstStyle/>
        <a:p>
          <a:endParaRPr lang="en-US"/>
        </a:p>
      </dgm:t>
    </dgm:pt>
    <dgm:pt modelId="{5A5E90F8-132E-46A2-88F7-B8585D4AAB74}">
      <dgm:prSet phldrT="[Text]" custT="1"/>
      <dgm:spPr/>
      <dgm:t>
        <a:bodyPr/>
        <a:lstStyle/>
        <a:p>
          <a:r>
            <a:rPr lang="en-US" sz="1800" b="1" dirty="0" smtClean="0"/>
            <a:t>Professional Teaching Institutes</a:t>
          </a:r>
          <a:endParaRPr lang="en-US" sz="1800" b="1" dirty="0"/>
        </a:p>
      </dgm:t>
    </dgm:pt>
    <dgm:pt modelId="{9AC31AA1-1B19-4B57-960E-3EDB6B418E56}" type="parTrans" cxnId="{AB2FB2A5-9E07-4B09-9617-537D0AC1EFB6}">
      <dgm:prSet/>
      <dgm:spPr/>
      <dgm:t>
        <a:bodyPr/>
        <a:lstStyle/>
        <a:p>
          <a:endParaRPr lang="en-US"/>
        </a:p>
      </dgm:t>
    </dgm:pt>
    <dgm:pt modelId="{17BF8F6B-B09F-4A56-989D-E9EC808FDF61}" type="sibTrans" cxnId="{AB2FB2A5-9E07-4B09-9617-537D0AC1EFB6}">
      <dgm:prSet/>
      <dgm:spPr/>
      <dgm:t>
        <a:bodyPr/>
        <a:lstStyle/>
        <a:p>
          <a:endParaRPr lang="en-US"/>
        </a:p>
      </dgm:t>
    </dgm:pt>
    <dgm:pt modelId="{5642B991-B9C0-4A38-B460-978703B474B7}" type="pres">
      <dgm:prSet presAssocID="{B0062E35-D65A-4BD1-BA13-9FCC45E61457}" presName="linear" presStyleCnt="0">
        <dgm:presLayoutVars>
          <dgm:dir/>
          <dgm:resizeHandles val="exact"/>
        </dgm:presLayoutVars>
      </dgm:prSet>
      <dgm:spPr/>
      <dgm:t>
        <a:bodyPr/>
        <a:lstStyle/>
        <a:p>
          <a:endParaRPr lang="en-US"/>
        </a:p>
      </dgm:t>
    </dgm:pt>
    <dgm:pt modelId="{55991457-23D5-4018-B57F-3CACF57F28B1}" type="pres">
      <dgm:prSet presAssocID="{FDBB4F93-D935-4EED-9F67-BCEC9321F5D2}" presName="comp" presStyleCnt="0"/>
      <dgm:spPr/>
      <dgm:t>
        <a:bodyPr/>
        <a:lstStyle/>
        <a:p>
          <a:endParaRPr lang="en-US"/>
        </a:p>
      </dgm:t>
    </dgm:pt>
    <dgm:pt modelId="{889665DD-55BB-41DF-B398-F9855479A313}" type="pres">
      <dgm:prSet presAssocID="{FDBB4F93-D935-4EED-9F67-BCEC9321F5D2}" presName="box" presStyleLbl="node1" presStyleIdx="0" presStyleCnt="4" custScaleY="145430" custLinFactNeighborY="8253"/>
      <dgm:spPr/>
      <dgm:t>
        <a:bodyPr/>
        <a:lstStyle/>
        <a:p>
          <a:endParaRPr lang="en-US"/>
        </a:p>
      </dgm:t>
    </dgm:pt>
    <dgm:pt modelId="{D29AF96D-C84A-4BE5-AEAC-C5F093A892EE}" type="pres">
      <dgm:prSet presAssocID="{FDBB4F93-D935-4EED-9F67-BCEC9321F5D2}" presName="img" presStyleLbl="fgImgPlace1" presStyleIdx="0" presStyleCnt="4" custScaleY="157134"/>
      <dgm:spPr>
        <a:blipFill rotWithShape="1">
          <a:blip xmlns:r="http://schemas.openxmlformats.org/officeDocument/2006/relationships" r:embed="rId1"/>
          <a:stretch>
            <a:fillRect/>
          </a:stretch>
        </a:blipFill>
      </dgm:spPr>
      <dgm:t>
        <a:bodyPr/>
        <a:lstStyle/>
        <a:p>
          <a:endParaRPr lang="en-US"/>
        </a:p>
      </dgm:t>
    </dgm:pt>
    <dgm:pt modelId="{EF058523-88CA-4B92-9FC5-9F275603FB97}" type="pres">
      <dgm:prSet presAssocID="{FDBB4F93-D935-4EED-9F67-BCEC9321F5D2}" presName="text" presStyleLbl="node1" presStyleIdx="0" presStyleCnt="4">
        <dgm:presLayoutVars>
          <dgm:bulletEnabled val="1"/>
        </dgm:presLayoutVars>
      </dgm:prSet>
      <dgm:spPr/>
      <dgm:t>
        <a:bodyPr/>
        <a:lstStyle/>
        <a:p>
          <a:endParaRPr lang="en-US"/>
        </a:p>
      </dgm:t>
    </dgm:pt>
    <dgm:pt modelId="{EEE26700-612D-4FA3-B80B-62C5B86F83A0}" type="pres">
      <dgm:prSet presAssocID="{56117785-E10D-475F-A4C3-C34F3C2A962A}" presName="spacer" presStyleCnt="0"/>
      <dgm:spPr/>
      <dgm:t>
        <a:bodyPr/>
        <a:lstStyle/>
        <a:p>
          <a:endParaRPr lang="en-US"/>
        </a:p>
      </dgm:t>
    </dgm:pt>
    <dgm:pt modelId="{0DB0FC75-8A5D-4F33-81E2-54542A1F0B18}" type="pres">
      <dgm:prSet presAssocID="{EB86B5CD-349B-4632-B6FD-486B5EA403EC}" presName="comp" presStyleCnt="0"/>
      <dgm:spPr/>
      <dgm:t>
        <a:bodyPr/>
        <a:lstStyle/>
        <a:p>
          <a:endParaRPr lang="en-US"/>
        </a:p>
      </dgm:t>
    </dgm:pt>
    <dgm:pt modelId="{E8A96EA8-5942-445D-8B74-AD8139663FF4}" type="pres">
      <dgm:prSet presAssocID="{EB86B5CD-349B-4632-B6FD-486B5EA403EC}" presName="box" presStyleLbl="node1" presStyleIdx="1" presStyleCnt="4" custScaleY="142751" custLinFactY="21214" custLinFactNeighborY="100000"/>
      <dgm:spPr/>
      <dgm:t>
        <a:bodyPr/>
        <a:lstStyle/>
        <a:p>
          <a:endParaRPr lang="en-US"/>
        </a:p>
      </dgm:t>
    </dgm:pt>
    <dgm:pt modelId="{42029A9F-8ABB-4230-BED6-8FAD618721C1}" type="pres">
      <dgm:prSet presAssocID="{EB86B5CD-349B-4632-B6FD-486B5EA403EC}" presName="img" presStyleLbl="fgImgPlace1" presStyleIdx="1" presStyleCnt="4" custScaleY="163882" custLinFactY="44240" custLinFactNeighborY="100000"/>
      <dgm:spPr>
        <a:blipFill rotWithShape="1">
          <a:blip xmlns:r="http://schemas.openxmlformats.org/officeDocument/2006/relationships" r:embed="rId2"/>
          <a:stretch>
            <a:fillRect/>
          </a:stretch>
        </a:blipFill>
      </dgm:spPr>
      <dgm:t>
        <a:bodyPr/>
        <a:lstStyle/>
        <a:p>
          <a:endParaRPr lang="en-US"/>
        </a:p>
      </dgm:t>
    </dgm:pt>
    <dgm:pt modelId="{F55C82CD-7253-4527-A121-9B35999AFF11}" type="pres">
      <dgm:prSet presAssocID="{EB86B5CD-349B-4632-B6FD-486B5EA403EC}" presName="text" presStyleLbl="node1" presStyleIdx="1" presStyleCnt="4">
        <dgm:presLayoutVars>
          <dgm:bulletEnabled val="1"/>
        </dgm:presLayoutVars>
      </dgm:prSet>
      <dgm:spPr/>
      <dgm:t>
        <a:bodyPr/>
        <a:lstStyle/>
        <a:p>
          <a:endParaRPr lang="en-US"/>
        </a:p>
      </dgm:t>
    </dgm:pt>
    <dgm:pt modelId="{5EB7D24E-B179-4CE4-9B14-D4D3F29536C6}" type="pres">
      <dgm:prSet presAssocID="{1F2864D1-31EC-466A-97E7-ED1F3A47F031}" presName="spacer" presStyleCnt="0"/>
      <dgm:spPr/>
      <dgm:t>
        <a:bodyPr/>
        <a:lstStyle/>
        <a:p>
          <a:endParaRPr lang="en-US"/>
        </a:p>
      </dgm:t>
    </dgm:pt>
    <dgm:pt modelId="{50198F6D-29BF-4287-95B8-9812FD3C58C6}" type="pres">
      <dgm:prSet presAssocID="{B1F31740-B6D0-42AC-B4E2-4A2EFB09B4CE}" presName="comp" presStyleCnt="0"/>
      <dgm:spPr/>
      <dgm:t>
        <a:bodyPr/>
        <a:lstStyle/>
        <a:p>
          <a:endParaRPr lang="en-US"/>
        </a:p>
      </dgm:t>
    </dgm:pt>
    <dgm:pt modelId="{064E8FE5-6D74-49A7-A5F3-21A1CD6E6D34}" type="pres">
      <dgm:prSet presAssocID="{B1F31740-B6D0-42AC-B4E2-4A2EFB09B4CE}" presName="box" presStyleLbl="node1" presStyleIdx="2" presStyleCnt="4" custScaleY="90732" custLinFactY="18937" custLinFactNeighborY="100000"/>
      <dgm:spPr/>
      <dgm:t>
        <a:bodyPr/>
        <a:lstStyle/>
        <a:p>
          <a:endParaRPr lang="en-US"/>
        </a:p>
      </dgm:t>
    </dgm:pt>
    <dgm:pt modelId="{8CD44DB8-0197-40DE-B5F0-70A14D195B46}" type="pres">
      <dgm:prSet presAssocID="{B1F31740-B6D0-42AC-B4E2-4A2EFB09B4CE}" presName="img" presStyleLbl="fgImgPlace1" presStyleIdx="2" presStyleCnt="4" custLinFactY="47000" custLinFactNeighborY="100000"/>
      <dgm:spPr>
        <a:blipFill rotWithShape="1">
          <a:blip xmlns:r="http://schemas.openxmlformats.org/officeDocument/2006/relationships" r:embed="rId3"/>
          <a:stretch>
            <a:fillRect/>
          </a:stretch>
        </a:blipFill>
      </dgm:spPr>
      <dgm:t>
        <a:bodyPr/>
        <a:lstStyle/>
        <a:p>
          <a:endParaRPr lang="en-US"/>
        </a:p>
      </dgm:t>
    </dgm:pt>
    <dgm:pt modelId="{81BD0886-D345-404C-A3AD-5B01156AF21D}" type="pres">
      <dgm:prSet presAssocID="{B1F31740-B6D0-42AC-B4E2-4A2EFB09B4CE}" presName="text" presStyleLbl="node1" presStyleIdx="2" presStyleCnt="4">
        <dgm:presLayoutVars>
          <dgm:bulletEnabled val="1"/>
        </dgm:presLayoutVars>
      </dgm:prSet>
      <dgm:spPr/>
      <dgm:t>
        <a:bodyPr/>
        <a:lstStyle/>
        <a:p>
          <a:endParaRPr lang="en-US"/>
        </a:p>
      </dgm:t>
    </dgm:pt>
    <dgm:pt modelId="{A609EF9F-64E4-40EE-A803-EDA1EE064DBD}" type="pres">
      <dgm:prSet presAssocID="{363E6F81-D214-4C01-B639-B58363062038}" presName="spacer" presStyleCnt="0"/>
      <dgm:spPr/>
    </dgm:pt>
    <dgm:pt modelId="{95DB5AEA-57A8-4F1E-A347-B0E4B5F73EBB}" type="pres">
      <dgm:prSet presAssocID="{F3258830-1D85-4CFA-B3E5-F654E707D6C4}" presName="comp" presStyleCnt="0"/>
      <dgm:spPr/>
    </dgm:pt>
    <dgm:pt modelId="{4257B550-6A99-4B4A-82B4-1E1FE41E9EC9}" type="pres">
      <dgm:prSet presAssocID="{F3258830-1D85-4CFA-B3E5-F654E707D6C4}" presName="box" presStyleLbl="node1" presStyleIdx="3" presStyleCnt="4" custScaleY="110357" custLinFactY="-100000" custLinFactNeighborY="-152109"/>
      <dgm:spPr/>
      <dgm:t>
        <a:bodyPr/>
        <a:lstStyle/>
        <a:p>
          <a:endParaRPr lang="en-US"/>
        </a:p>
      </dgm:t>
    </dgm:pt>
    <dgm:pt modelId="{B3780D4B-F1BF-4B16-AE9D-0668EE54B42E}" type="pres">
      <dgm:prSet presAssocID="{F3258830-1D85-4CFA-B3E5-F654E707D6C4}" presName="img" presStyleLbl="fgImgPlace1" presStyleIdx="3" presStyleCnt="4" custScaleY="126012" custLinFactY="-115797" custLinFactNeighborY="-200000"/>
      <dgm:spPr>
        <a:blipFill rotWithShape="1">
          <a:blip xmlns:r="http://schemas.openxmlformats.org/officeDocument/2006/relationships" r:embed="rId4"/>
          <a:stretch>
            <a:fillRect/>
          </a:stretch>
        </a:blipFill>
      </dgm:spPr>
      <dgm:t>
        <a:bodyPr/>
        <a:lstStyle/>
        <a:p>
          <a:endParaRPr lang="en-US"/>
        </a:p>
      </dgm:t>
    </dgm:pt>
    <dgm:pt modelId="{56CEF604-9CCD-4FCF-87C2-E1D92DFD6330}" type="pres">
      <dgm:prSet presAssocID="{F3258830-1D85-4CFA-B3E5-F654E707D6C4}" presName="text" presStyleLbl="node1" presStyleIdx="3" presStyleCnt="4">
        <dgm:presLayoutVars>
          <dgm:bulletEnabled val="1"/>
        </dgm:presLayoutVars>
      </dgm:prSet>
      <dgm:spPr/>
      <dgm:t>
        <a:bodyPr/>
        <a:lstStyle/>
        <a:p>
          <a:endParaRPr lang="en-US"/>
        </a:p>
      </dgm:t>
    </dgm:pt>
  </dgm:ptLst>
  <dgm:cxnLst>
    <dgm:cxn modelId="{BBCC0B47-CCE3-4035-9940-CEC27C11F08C}" type="presOf" srcId="{30D1A0C3-5E60-42B9-B4F3-9153ECCE1786}" destId="{E8A96EA8-5942-445D-8B74-AD8139663FF4}" srcOrd="0" destOrd="3" presId="urn:microsoft.com/office/officeart/2005/8/layout/vList4#2"/>
    <dgm:cxn modelId="{5A8B0691-8C44-4196-A233-87A84DAFDA9A}" type="presOf" srcId="{5A5E90F8-132E-46A2-88F7-B8585D4AAB74}" destId="{889665DD-55BB-41DF-B398-F9855479A313}" srcOrd="0" destOrd="3" presId="urn:microsoft.com/office/officeart/2005/8/layout/vList4#2"/>
    <dgm:cxn modelId="{A3D381CE-E604-4744-BBB1-DEF68620BD22}" type="presOf" srcId="{30D1A0C3-5E60-42B9-B4F3-9153ECCE1786}" destId="{F55C82CD-7253-4527-A121-9B35999AFF11}" srcOrd="1" destOrd="3" presId="urn:microsoft.com/office/officeart/2005/8/layout/vList4#2"/>
    <dgm:cxn modelId="{ACBF2C8A-8256-47DC-B052-85AC12630D7E}" type="presOf" srcId="{B0062E35-D65A-4BD1-BA13-9FCC45E61457}" destId="{5642B991-B9C0-4A38-B460-978703B474B7}" srcOrd="0" destOrd="0" presId="urn:microsoft.com/office/officeart/2005/8/layout/vList4#2"/>
    <dgm:cxn modelId="{6907D0E0-6552-471D-9F9B-D226A6F8875C}" srcId="{EB86B5CD-349B-4632-B6FD-486B5EA403EC}" destId="{30D1A0C3-5E60-42B9-B4F3-9153ECCE1786}" srcOrd="2" destOrd="0" parTransId="{DAA77D7C-BBC4-45AD-90A2-8777B7BAF5EC}" sibTransId="{9554ED35-A06D-4C62-8434-00EC540F9CDE}"/>
    <dgm:cxn modelId="{BD600E14-2085-4B1E-A591-FB469F5C16B0}" srcId="{B0062E35-D65A-4BD1-BA13-9FCC45E61457}" destId="{FDBB4F93-D935-4EED-9F67-BCEC9321F5D2}" srcOrd="0" destOrd="0" parTransId="{C49001D5-3DF6-41EA-BD4D-C161A67886CD}" sibTransId="{56117785-E10D-475F-A4C3-C34F3C2A962A}"/>
    <dgm:cxn modelId="{5323F37E-C4B6-4594-B6D2-6B5400C99E74}" srcId="{EB86B5CD-349B-4632-B6FD-486B5EA403EC}" destId="{3A05F4C3-D543-4105-940E-D6F71648269E}" srcOrd="4" destOrd="0" parTransId="{C5AF8A28-A263-4487-8A11-D6142A0B540C}" sibTransId="{C8F97BA9-FBA5-4915-B1AF-8738B775F1BA}"/>
    <dgm:cxn modelId="{622926AD-387C-4B37-9D03-C12C556B4196}" type="presOf" srcId="{F2A602BA-F6CD-489A-BECB-F9EEED019510}" destId="{064E8FE5-6D74-49A7-A5F3-21A1CD6E6D34}" srcOrd="0" destOrd="1" presId="urn:microsoft.com/office/officeart/2005/8/layout/vList4#2"/>
    <dgm:cxn modelId="{DC382EEB-6039-405D-904C-B80644288982}" srcId="{EB86B5CD-349B-4632-B6FD-486B5EA403EC}" destId="{4EC1B360-B0F1-4EFC-9FA3-7CFC5BFDF156}" srcOrd="3" destOrd="0" parTransId="{5A99E7D1-4884-4478-8FDD-6B9E4496C76C}" sibTransId="{5DBE8116-E057-48A6-9C88-9D383804C8C3}"/>
    <dgm:cxn modelId="{C7F0CA10-07AD-4C55-A031-5F862FC27D21}" type="presOf" srcId="{FDBB4F93-D935-4EED-9F67-BCEC9321F5D2}" destId="{EF058523-88CA-4B92-9FC5-9F275603FB97}" srcOrd="1" destOrd="0" presId="urn:microsoft.com/office/officeart/2005/8/layout/vList4#2"/>
    <dgm:cxn modelId="{5F923257-9F24-447D-86C3-3D78D36101F9}" type="presOf" srcId="{C680CD61-5AC9-47BE-BDD8-7A7787589D45}" destId="{56CEF604-9CCD-4FCF-87C2-E1D92DFD6330}" srcOrd="1" destOrd="1" presId="urn:microsoft.com/office/officeart/2005/8/layout/vList4#2"/>
    <dgm:cxn modelId="{7A491890-CAF2-498F-BC19-0F10A0443D76}" type="presOf" srcId="{92B41AB6-40C5-4E4E-835F-3EA73F1BF0BC}" destId="{F55C82CD-7253-4527-A121-9B35999AFF11}" srcOrd="1" destOrd="1" presId="urn:microsoft.com/office/officeart/2005/8/layout/vList4#2"/>
    <dgm:cxn modelId="{BFC8D611-AA64-4681-AA19-815B154C0166}" type="presOf" srcId="{AA090FE0-DD3F-4416-ADB5-BCAEA4424BF1}" destId="{889665DD-55BB-41DF-B398-F9855479A313}" srcOrd="0" destOrd="2" presId="urn:microsoft.com/office/officeart/2005/8/layout/vList4#2"/>
    <dgm:cxn modelId="{D1056A56-FD55-4DEE-9545-850FB5132E7F}" srcId="{B0062E35-D65A-4BD1-BA13-9FCC45E61457}" destId="{B1F31740-B6D0-42AC-B4E2-4A2EFB09B4CE}" srcOrd="2" destOrd="0" parTransId="{10A0F901-5BAA-483A-9ACA-B1CBE4808F97}" sibTransId="{363E6F81-D214-4C01-B639-B58363062038}"/>
    <dgm:cxn modelId="{0C86CDC5-3512-4C91-B5F0-BB69E2D0CD76}" type="presOf" srcId="{AA090FE0-DD3F-4416-ADB5-BCAEA4424BF1}" destId="{EF058523-88CA-4B92-9FC5-9F275603FB97}" srcOrd="1" destOrd="2" presId="urn:microsoft.com/office/officeart/2005/8/layout/vList4#2"/>
    <dgm:cxn modelId="{D406A1F6-5776-4F8E-8F00-98218DF9403D}" srcId="{FDBB4F93-D935-4EED-9F67-BCEC9321F5D2}" destId="{9F83AD0D-3995-4D7A-8124-AC779DE22E35}" srcOrd="0" destOrd="0" parTransId="{F3AF7094-9326-490D-B023-7C0AE7970954}" sibTransId="{9D85598F-3743-47EF-B4AB-CD3999DBFCC3}"/>
    <dgm:cxn modelId="{9BC9B271-2C4E-458D-A31D-74E1F40E911A}" type="presOf" srcId="{9F83AD0D-3995-4D7A-8124-AC779DE22E35}" destId="{EF058523-88CA-4B92-9FC5-9F275603FB97}" srcOrd="1" destOrd="1" presId="urn:microsoft.com/office/officeart/2005/8/layout/vList4#2"/>
    <dgm:cxn modelId="{259DC752-0E28-4D75-8126-6F8B0553B9EF}" type="presOf" srcId="{EB86B5CD-349B-4632-B6FD-486B5EA403EC}" destId="{E8A96EA8-5942-445D-8B74-AD8139663FF4}" srcOrd="0" destOrd="0" presId="urn:microsoft.com/office/officeart/2005/8/layout/vList4#2"/>
    <dgm:cxn modelId="{086FF235-3A00-4311-92C5-13E526356515}" type="presOf" srcId="{9F83AD0D-3995-4D7A-8124-AC779DE22E35}" destId="{889665DD-55BB-41DF-B398-F9855479A313}" srcOrd="0" destOrd="1" presId="urn:microsoft.com/office/officeart/2005/8/layout/vList4#2"/>
    <dgm:cxn modelId="{23259FDD-0C2F-4C6E-A848-619371D3E711}" srcId="{FDBB4F93-D935-4EED-9F67-BCEC9321F5D2}" destId="{AA090FE0-DD3F-4416-ADB5-BCAEA4424BF1}" srcOrd="1" destOrd="0" parTransId="{D5FF9A68-3CFB-4F70-8615-1C57682C3F4C}" sibTransId="{3A16DE12-0FDB-4178-AA45-A3D8D17B2CE9}"/>
    <dgm:cxn modelId="{7F5C4361-1A81-4A61-B7AD-F526BE1DF398}" type="presOf" srcId="{F2A602BA-F6CD-489A-BECB-F9EEED019510}" destId="{81BD0886-D345-404C-A3AD-5B01156AF21D}" srcOrd="1" destOrd="1" presId="urn:microsoft.com/office/officeart/2005/8/layout/vList4#2"/>
    <dgm:cxn modelId="{54581FF6-BC9B-4906-9BE7-07D3FFB33EE6}" type="presOf" srcId="{424C389A-7E9A-4E96-A47F-008AA36FB555}" destId="{4257B550-6A99-4B4A-82B4-1E1FE41E9EC9}" srcOrd="0" destOrd="2" presId="urn:microsoft.com/office/officeart/2005/8/layout/vList4#2"/>
    <dgm:cxn modelId="{1B38DDEE-EF94-4867-8633-9EDBA3F17D3D}" type="presOf" srcId="{B1F31740-B6D0-42AC-B4E2-4A2EFB09B4CE}" destId="{064E8FE5-6D74-49A7-A5F3-21A1CD6E6D34}" srcOrd="0" destOrd="0" presId="urn:microsoft.com/office/officeart/2005/8/layout/vList4#2"/>
    <dgm:cxn modelId="{75A45F2B-AB17-45A6-B0B8-0A3BEB6DDAFD}" srcId="{EB86B5CD-349B-4632-B6FD-486B5EA403EC}" destId="{37D2CFB7-5CA4-4DDA-976C-6C0E5A95A7FD}" srcOrd="1" destOrd="0" parTransId="{114E251D-4C24-4CC6-BFC2-34099DD3193A}" sibTransId="{C809B1DF-20C9-4880-B526-F6A5B978329A}"/>
    <dgm:cxn modelId="{E8990411-F2E0-444C-A8BA-7E4F7CD6FFED}" type="presOf" srcId="{4EC1B360-B0F1-4EFC-9FA3-7CFC5BFDF156}" destId="{E8A96EA8-5942-445D-8B74-AD8139663FF4}" srcOrd="0" destOrd="4" presId="urn:microsoft.com/office/officeart/2005/8/layout/vList4#2"/>
    <dgm:cxn modelId="{06246F01-3B17-4BDD-BADB-C07626E95DEA}" srcId="{B0062E35-D65A-4BD1-BA13-9FCC45E61457}" destId="{EB86B5CD-349B-4632-B6FD-486B5EA403EC}" srcOrd="1" destOrd="0" parTransId="{3B4F92C8-D9D5-4B5A-9C02-6CCAF5D1A1BD}" sibTransId="{1F2864D1-31EC-466A-97E7-ED1F3A47F031}"/>
    <dgm:cxn modelId="{0DA93EA7-4D92-45BA-AFD3-7AFA316A99D6}" srcId="{F3258830-1D85-4CFA-B3E5-F654E707D6C4}" destId="{C680CD61-5AC9-47BE-BDD8-7A7787589D45}" srcOrd="0" destOrd="0" parTransId="{124BC699-680E-49B1-B6FF-FC33BE54E928}" sibTransId="{8F9E9826-E5D5-4152-A8FF-232EB15970C8}"/>
    <dgm:cxn modelId="{2A8CE60A-1161-4735-ADEF-BC9A3863F363}" type="presOf" srcId="{37D2CFB7-5CA4-4DDA-976C-6C0E5A95A7FD}" destId="{F55C82CD-7253-4527-A121-9B35999AFF11}" srcOrd="1" destOrd="2" presId="urn:microsoft.com/office/officeart/2005/8/layout/vList4#2"/>
    <dgm:cxn modelId="{C1D88708-2C70-4F29-9031-1EC53309261A}" srcId="{B1F31740-B6D0-42AC-B4E2-4A2EFB09B4CE}" destId="{F2A602BA-F6CD-489A-BECB-F9EEED019510}" srcOrd="0" destOrd="0" parTransId="{0F176AA6-E16E-4C46-B879-6452ECE86496}" sibTransId="{0B3610E7-3C01-4AD2-ADC2-F0C620BE7BE8}"/>
    <dgm:cxn modelId="{6BEDF6E8-5AEC-4AEA-90B1-52C2E09905CC}" srcId="{B0062E35-D65A-4BD1-BA13-9FCC45E61457}" destId="{F3258830-1D85-4CFA-B3E5-F654E707D6C4}" srcOrd="3" destOrd="0" parTransId="{A32063AB-AD18-4A85-BFA7-DEBEBA4783ED}" sibTransId="{AFEA21F3-EF91-49F5-BA01-636D2D836CF4}"/>
    <dgm:cxn modelId="{CF77D49A-8BCB-4D33-8ACB-88C9A18689FE}" type="presOf" srcId="{B1F31740-B6D0-42AC-B4E2-4A2EFB09B4CE}" destId="{81BD0886-D345-404C-A3AD-5B01156AF21D}" srcOrd="1" destOrd="0" presId="urn:microsoft.com/office/officeart/2005/8/layout/vList4#2"/>
    <dgm:cxn modelId="{4F9D3947-24C4-4A71-9F16-AD53DAE9CB25}" type="presOf" srcId="{37D2CFB7-5CA4-4DDA-976C-6C0E5A95A7FD}" destId="{E8A96EA8-5942-445D-8B74-AD8139663FF4}" srcOrd="0" destOrd="2" presId="urn:microsoft.com/office/officeart/2005/8/layout/vList4#2"/>
    <dgm:cxn modelId="{27828DD2-BC79-435E-858F-75184159112D}" type="presOf" srcId="{F3258830-1D85-4CFA-B3E5-F654E707D6C4}" destId="{4257B550-6A99-4B4A-82B4-1E1FE41E9EC9}" srcOrd="0" destOrd="0" presId="urn:microsoft.com/office/officeart/2005/8/layout/vList4#2"/>
    <dgm:cxn modelId="{AD9985F0-6B5A-4D77-8430-DA8DBED7A63B}" srcId="{EB86B5CD-349B-4632-B6FD-486B5EA403EC}" destId="{92B41AB6-40C5-4E4E-835F-3EA73F1BF0BC}" srcOrd="0" destOrd="0" parTransId="{C001A3B4-E33E-4200-99B8-4B4DE9B3B96B}" sibTransId="{938A87C0-A7C2-47F4-9D81-5DEC1CD4B95A}"/>
    <dgm:cxn modelId="{245697E5-4006-4EFB-A94C-F1A41D6B375E}" type="presOf" srcId="{C680CD61-5AC9-47BE-BDD8-7A7787589D45}" destId="{4257B550-6A99-4B4A-82B4-1E1FE41E9EC9}" srcOrd="0" destOrd="1" presId="urn:microsoft.com/office/officeart/2005/8/layout/vList4#2"/>
    <dgm:cxn modelId="{CD9EB163-5C68-45A9-AC1D-C7C607E248C1}" type="presOf" srcId="{4EC1B360-B0F1-4EFC-9FA3-7CFC5BFDF156}" destId="{F55C82CD-7253-4527-A121-9B35999AFF11}" srcOrd="1" destOrd="4" presId="urn:microsoft.com/office/officeart/2005/8/layout/vList4#2"/>
    <dgm:cxn modelId="{FD9D6793-1146-4BDC-A8BF-5DC92BC97A6B}" type="presOf" srcId="{F3258830-1D85-4CFA-B3E5-F654E707D6C4}" destId="{56CEF604-9CCD-4FCF-87C2-E1D92DFD6330}" srcOrd="1" destOrd="0" presId="urn:microsoft.com/office/officeart/2005/8/layout/vList4#2"/>
    <dgm:cxn modelId="{99286EB1-F5B9-4BC1-B5C3-A38E0C4A1DDE}" type="presOf" srcId="{424C389A-7E9A-4E96-A47F-008AA36FB555}" destId="{56CEF604-9CCD-4FCF-87C2-E1D92DFD6330}" srcOrd="1" destOrd="2" presId="urn:microsoft.com/office/officeart/2005/8/layout/vList4#2"/>
    <dgm:cxn modelId="{AED9AA25-FA01-4EA9-AD6B-95B234691785}" type="presOf" srcId="{EB86B5CD-349B-4632-B6FD-486B5EA403EC}" destId="{F55C82CD-7253-4527-A121-9B35999AFF11}" srcOrd="1" destOrd="0" presId="urn:microsoft.com/office/officeart/2005/8/layout/vList4#2"/>
    <dgm:cxn modelId="{02F0F2F5-2EAB-40D3-90F9-B641ED503AA3}" type="presOf" srcId="{5A5E90F8-132E-46A2-88F7-B8585D4AAB74}" destId="{EF058523-88CA-4B92-9FC5-9F275603FB97}" srcOrd="1" destOrd="3" presId="urn:microsoft.com/office/officeart/2005/8/layout/vList4#2"/>
    <dgm:cxn modelId="{AB2FB2A5-9E07-4B09-9617-537D0AC1EFB6}" srcId="{FDBB4F93-D935-4EED-9F67-BCEC9321F5D2}" destId="{5A5E90F8-132E-46A2-88F7-B8585D4AAB74}" srcOrd="2" destOrd="0" parTransId="{9AC31AA1-1B19-4B57-960E-3EDB6B418E56}" sibTransId="{17BF8F6B-B09F-4A56-989D-E9EC808FDF61}"/>
    <dgm:cxn modelId="{7D2C1128-7ABF-4BBB-9529-5DEF29384FA0}" type="presOf" srcId="{92B41AB6-40C5-4E4E-835F-3EA73F1BF0BC}" destId="{E8A96EA8-5942-445D-8B74-AD8139663FF4}" srcOrd="0" destOrd="1" presId="urn:microsoft.com/office/officeart/2005/8/layout/vList4#2"/>
    <dgm:cxn modelId="{F2835861-9C4F-4090-B543-74F7B1D30673}" type="presOf" srcId="{3A05F4C3-D543-4105-940E-D6F71648269E}" destId="{F55C82CD-7253-4527-A121-9B35999AFF11}" srcOrd="1" destOrd="5" presId="urn:microsoft.com/office/officeart/2005/8/layout/vList4#2"/>
    <dgm:cxn modelId="{0093C7E0-B8FA-463E-B6C8-851FDEDB676A}" type="presOf" srcId="{FDBB4F93-D935-4EED-9F67-BCEC9321F5D2}" destId="{889665DD-55BB-41DF-B398-F9855479A313}" srcOrd="0" destOrd="0" presId="urn:microsoft.com/office/officeart/2005/8/layout/vList4#2"/>
    <dgm:cxn modelId="{191B0A14-D78A-4401-A05E-CFC52338B019}" srcId="{F3258830-1D85-4CFA-B3E5-F654E707D6C4}" destId="{424C389A-7E9A-4E96-A47F-008AA36FB555}" srcOrd="1" destOrd="0" parTransId="{D93BD481-8CA2-41EF-B622-0138D75163D9}" sibTransId="{90A40CA8-A815-4E07-8CFA-1778B872B8CA}"/>
    <dgm:cxn modelId="{7084B2DA-745B-4D8F-974F-8EAEDC91843A}" type="presOf" srcId="{3A05F4C3-D543-4105-940E-D6F71648269E}" destId="{E8A96EA8-5942-445D-8B74-AD8139663FF4}" srcOrd="0" destOrd="5" presId="urn:microsoft.com/office/officeart/2005/8/layout/vList4#2"/>
    <dgm:cxn modelId="{986C4108-543A-48B2-BD52-48F1D48CB423}" type="presParOf" srcId="{5642B991-B9C0-4A38-B460-978703B474B7}" destId="{55991457-23D5-4018-B57F-3CACF57F28B1}" srcOrd="0" destOrd="0" presId="urn:microsoft.com/office/officeart/2005/8/layout/vList4#2"/>
    <dgm:cxn modelId="{D1C09717-F9BF-4EE8-A647-ADD9DFA9096D}" type="presParOf" srcId="{55991457-23D5-4018-B57F-3CACF57F28B1}" destId="{889665DD-55BB-41DF-B398-F9855479A313}" srcOrd="0" destOrd="0" presId="urn:microsoft.com/office/officeart/2005/8/layout/vList4#2"/>
    <dgm:cxn modelId="{E863DA64-F08F-47C7-8799-B60E7D27EE5F}" type="presParOf" srcId="{55991457-23D5-4018-B57F-3CACF57F28B1}" destId="{D29AF96D-C84A-4BE5-AEAC-C5F093A892EE}" srcOrd="1" destOrd="0" presId="urn:microsoft.com/office/officeart/2005/8/layout/vList4#2"/>
    <dgm:cxn modelId="{54F076AF-72B9-40DB-9336-5B727FF1D415}" type="presParOf" srcId="{55991457-23D5-4018-B57F-3CACF57F28B1}" destId="{EF058523-88CA-4B92-9FC5-9F275603FB97}" srcOrd="2" destOrd="0" presId="urn:microsoft.com/office/officeart/2005/8/layout/vList4#2"/>
    <dgm:cxn modelId="{FBDB574E-F706-45A3-84BE-9BE2843D8639}" type="presParOf" srcId="{5642B991-B9C0-4A38-B460-978703B474B7}" destId="{EEE26700-612D-4FA3-B80B-62C5B86F83A0}" srcOrd="1" destOrd="0" presId="urn:microsoft.com/office/officeart/2005/8/layout/vList4#2"/>
    <dgm:cxn modelId="{26EE3683-DF7D-4423-BEA3-7FBAA3BBBCD8}" type="presParOf" srcId="{5642B991-B9C0-4A38-B460-978703B474B7}" destId="{0DB0FC75-8A5D-4F33-81E2-54542A1F0B18}" srcOrd="2" destOrd="0" presId="urn:microsoft.com/office/officeart/2005/8/layout/vList4#2"/>
    <dgm:cxn modelId="{CCEFCE61-DC13-44FC-B5A1-13699B17AAB2}" type="presParOf" srcId="{0DB0FC75-8A5D-4F33-81E2-54542A1F0B18}" destId="{E8A96EA8-5942-445D-8B74-AD8139663FF4}" srcOrd="0" destOrd="0" presId="urn:microsoft.com/office/officeart/2005/8/layout/vList4#2"/>
    <dgm:cxn modelId="{00CDDACB-6522-49B7-A69D-28D5C85809BD}" type="presParOf" srcId="{0DB0FC75-8A5D-4F33-81E2-54542A1F0B18}" destId="{42029A9F-8ABB-4230-BED6-8FAD618721C1}" srcOrd="1" destOrd="0" presId="urn:microsoft.com/office/officeart/2005/8/layout/vList4#2"/>
    <dgm:cxn modelId="{59773D5C-D47B-4483-8F7A-D69ACA0908BB}" type="presParOf" srcId="{0DB0FC75-8A5D-4F33-81E2-54542A1F0B18}" destId="{F55C82CD-7253-4527-A121-9B35999AFF11}" srcOrd="2" destOrd="0" presId="urn:microsoft.com/office/officeart/2005/8/layout/vList4#2"/>
    <dgm:cxn modelId="{316CF4E4-C41C-44CD-B8BC-EB74EBFDC6AC}" type="presParOf" srcId="{5642B991-B9C0-4A38-B460-978703B474B7}" destId="{5EB7D24E-B179-4CE4-9B14-D4D3F29536C6}" srcOrd="3" destOrd="0" presId="urn:microsoft.com/office/officeart/2005/8/layout/vList4#2"/>
    <dgm:cxn modelId="{22968BBA-CF47-4329-B7DA-4AFBE5B86F82}" type="presParOf" srcId="{5642B991-B9C0-4A38-B460-978703B474B7}" destId="{50198F6D-29BF-4287-95B8-9812FD3C58C6}" srcOrd="4" destOrd="0" presId="urn:microsoft.com/office/officeart/2005/8/layout/vList4#2"/>
    <dgm:cxn modelId="{DC0F328E-414C-4224-BC29-8B6266FE8928}" type="presParOf" srcId="{50198F6D-29BF-4287-95B8-9812FD3C58C6}" destId="{064E8FE5-6D74-49A7-A5F3-21A1CD6E6D34}" srcOrd="0" destOrd="0" presId="urn:microsoft.com/office/officeart/2005/8/layout/vList4#2"/>
    <dgm:cxn modelId="{C044D45B-8982-448C-98CD-88EF329625A7}" type="presParOf" srcId="{50198F6D-29BF-4287-95B8-9812FD3C58C6}" destId="{8CD44DB8-0197-40DE-B5F0-70A14D195B46}" srcOrd="1" destOrd="0" presId="urn:microsoft.com/office/officeart/2005/8/layout/vList4#2"/>
    <dgm:cxn modelId="{B055346A-C443-4192-A72B-0E10885C5F85}" type="presParOf" srcId="{50198F6D-29BF-4287-95B8-9812FD3C58C6}" destId="{81BD0886-D345-404C-A3AD-5B01156AF21D}" srcOrd="2" destOrd="0" presId="urn:microsoft.com/office/officeart/2005/8/layout/vList4#2"/>
    <dgm:cxn modelId="{745EA0D2-D17E-4EA5-AA44-C7E0809B6B28}" type="presParOf" srcId="{5642B991-B9C0-4A38-B460-978703B474B7}" destId="{A609EF9F-64E4-40EE-A803-EDA1EE064DBD}" srcOrd="5" destOrd="0" presId="urn:microsoft.com/office/officeart/2005/8/layout/vList4#2"/>
    <dgm:cxn modelId="{5CB7F428-0EA2-42A0-820A-E724EC0915F7}" type="presParOf" srcId="{5642B991-B9C0-4A38-B460-978703B474B7}" destId="{95DB5AEA-57A8-4F1E-A347-B0E4B5F73EBB}" srcOrd="6" destOrd="0" presId="urn:microsoft.com/office/officeart/2005/8/layout/vList4#2"/>
    <dgm:cxn modelId="{6FD8B9AF-BAF7-431C-BF75-E6150F1BC19A}" type="presParOf" srcId="{95DB5AEA-57A8-4F1E-A347-B0E4B5F73EBB}" destId="{4257B550-6A99-4B4A-82B4-1E1FE41E9EC9}" srcOrd="0" destOrd="0" presId="urn:microsoft.com/office/officeart/2005/8/layout/vList4#2"/>
    <dgm:cxn modelId="{5E73CD72-CD55-4E00-96B1-3BCD2F15C9F7}" type="presParOf" srcId="{95DB5AEA-57A8-4F1E-A347-B0E4B5F73EBB}" destId="{B3780D4B-F1BF-4B16-AE9D-0668EE54B42E}" srcOrd="1" destOrd="0" presId="urn:microsoft.com/office/officeart/2005/8/layout/vList4#2"/>
    <dgm:cxn modelId="{7C32D801-897C-4AEA-9134-8D7394872DCE}" type="presParOf" srcId="{95DB5AEA-57A8-4F1E-A347-B0E4B5F73EBB}" destId="{56CEF604-9CCD-4FCF-87C2-E1D92DFD6330}"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FF394-E418-4D1D-A968-3315E457C19B}">
      <dsp:nvSpPr>
        <dsp:cNvPr id="0" name=""/>
        <dsp:cNvSpPr/>
      </dsp:nvSpPr>
      <dsp:spPr>
        <a:xfrm>
          <a:off x="0" y="0"/>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t>A task force set up with  Compliance officers, Medical/regulatory directors and Legal Advisers</a:t>
          </a:r>
          <a:endParaRPr lang="en-GB" sz="1400" b="1" kern="1200" dirty="0"/>
        </a:p>
      </dsp:txBody>
      <dsp:txXfrm>
        <a:off x="23861" y="23861"/>
        <a:ext cx="5362379" cy="766951"/>
      </dsp:txXfrm>
    </dsp:sp>
    <dsp:sp modelId="{A40815B9-686F-4B88-9DE9-28B35C9A0CFC}">
      <dsp:nvSpPr>
        <dsp:cNvPr id="0" name=""/>
        <dsp:cNvSpPr/>
      </dsp:nvSpPr>
      <dsp:spPr>
        <a:xfrm>
          <a:off x="473202" y="927822"/>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t>The Task Force review the content as a whole and clauses in different section – divided by groups,  discussed the revision, clause by a clause</a:t>
          </a:r>
          <a:endParaRPr lang="en-GB" sz="1400" b="1" kern="1200" dirty="0"/>
        </a:p>
      </dsp:txBody>
      <dsp:txXfrm>
        <a:off x="497063" y="951683"/>
        <a:ext cx="5286330" cy="766951"/>
      </dsp:txXfrm>
    </dsp:sp>
    <dsp:sp modelId="{0981D8B1-92A3-476D-8F2B-CA8588A942C6}">
      <dsp:nvSpPr>
        <dsp:cNvPr id="0" name=""/>
        <dsp:cNvSpPr/>
      </dsp:nvSpPr>
      <dsp:spPr>
        <a:xfrm>
          <a:off x="946403" y="1855644"/>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200" b="1" kern="1200" dirty="0" smtClean="0">
              <a:solidFill>
                <a:schemeClr val="bg2">
                  <a:lumMod val="90000"/>
                </a:schemeClr>
              </a:solidFill>
            </a:rPr>
            <a:t>Tap the input from outside stakeholders</a:t>
          </a:r>
        </a:p>
        <a:p>
          <a:pPr lvl="0" algn="l">
            <a:spcBef>
              <a:spcPct val="0"/>
            </a:spcBef>
          </a:pPr>
          <a:r>
            <a:rPr lang="en-GB" sz="1200" b="1" kern="1200" dirty="0" smtClean="0"/>
            <a:t>Present to the Board of Directors  -  Task force </a:t>
          </a:r>
          <a:r>
            <a:rPr lang="en-GB" sz="1200" b="1" kern="1200" dirty="0" smtClean="0">
              <a:solidFill>
                <a:schemeClr val="bg2">
                  <a:lumMod val="90000"/>
                </a:schemeClr>
              </a:solidFill>
            </a:rPr>
            <a:t>Reviewed the comment of Board of Directors - </a:t>
          </a:r>
          <a:r>
            <a:rPr lang="en-GB" sz="1200" b="1" kern="1200" dirty="0" smtClean="0"/>
            <a:t>Submitted the final version to the Board for final approval</a:t>
          </a:r>
          <a:endParaRPr lang="en-GB" sz="1200" b="1" kern="1200" dirty="0"/>
        </a:p>
      </dsp:txBody>
      <dsp:txXfrm>
        <a:off x="970264" y="1879505"/>
        <a:ext cx="5286330" cy="766951"/>
      </dsp:txXfrm>
    </dsp:sp>
    <dsp:sp modelId="{3C8AAB86-88A1-4FDD-9F1C-0CA43BCFE76D}">
      <dsp:nvSpPr>
        <dsp:cNvPr id="0" name=""/>
        <dsp:cNvSpPr/>
      </dsp:nvSpPr>
      <dsp:spPr>
        <a:xfrm>
          <a:off x="1419605" y="2783467"/>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solidFill>
                <a:schemeClr val="bg1"/>
              </a:solidFill>
            </a:rPr>
            <a:t>EGM – Approve all the clauses and agreed an implementation date</a:t>
          </a:r>
          <a:endParaRPr lang="en-GB" sz="1400" b="1" kern="1200" dirty="0">
            <a:solidFill>
              <a:schemeClr val="bg1"/>
            </a:solidFill>
          </a:endParaRPr>
        </a:p>
      </dsp:txBody>
      <dsp:txXfrm>
        <a:off x="1443466" y="2807328"/>
        <a:ext cx="5286330" cy="766951"/>
      </dsp:txXfrm>
    </dsp:sp>
    <dsp:sp modelId="{78D77D02-9333-49C6-A096-12D0C008EC9C}">
      <dsp:nvSpPr>
        <dsp:cNvPr id="0" name=""/>
        <dsp:cNvSpPr/>
      </dsp:nvSpPr>
      <dsp:spPr>
        <a:xfrm>
          <a:off x="1882542" y="3701008"/>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t>The Code to be effective</a:t>
          </a:r>
          <a:endParaRPr lang="en-GB" sz="1400" b="1" kern="1200" dirty="0"/>
        </a:p>
      </dsp:txBody>
      <dsp:txXfrm>
        <a:off x="1906403" y="3724869"/>
        <a:ext cx="5286330" cy="766951"/>
      </dsp:txXfrm>
    </dsp:sp>
    <dsp:sp modelId="{E0097002-2A9C-44CE-BD64-22F0112E963A}">
      <dsp:nvSpPr>
        <dsp:cNvPr id="0" name=""/>
        <dsp:cNvSpPr/>
      </dsp:nvSpPr>
      <dsp:spPr>
        <a:xfrm>
          <a:off x="5807254" y="595164"/>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dsp:txBody>
      <dsp:txXfrm>
        <a:off x="5926400" y="595164"/>
        <a:ext cx="291245" cy="398477"/>
      </dsp:txXfrm>
    </dsp:sp>
    <dsp:sp modelId="{4A79C2ED-ECC0-4D68-A0C2-BC612F9DA63E}">
      <dsp:nvSpPr>
        <dsp:cNvPr id="0" name=""/>
        <dsp:cNvSpPr/>
      </dsp:nvSpPr>
      <dsp:spPr>
        <a:xfrm>
          <a:off x="6280456" y="1522986"/>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dsp:txBody>
      <dsp:txXfrm>
        <a:off x="6399602" y="1522986"/>
        <a:ext cx="291245" cy="398477"/>
      </dsp:txXfrm>
    </dsp:sp>
    <dsp:sp modelId="{2FA6E7A9-CE8F-412F-9553-949C207D81EC}">
      <dsp:nvSpPr>
        <dsp:cNvPr id="0" name=""/>
        <dsp:cNvSpPr/>
      </dsp:nvSpPr>
      <dsp:spPr>
        <a:xfrm>
          <a:off x="6753658" y="2437231"/>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dsp:txBody>
      <dsp:txXfrm>
        <a:off x="6872804" y="2437231"/>
        <a:ext cx="291245" cy="398477"/>
      </dsp:txXfrm>
    </dsp:sp>
    <dsp:sp modelId="{1E87CEBB-B91B-4AB4-8A08-79C346BAEB5C}">
      <dsp:nvSpPr>
        <dsp:cNvPr id="0" name=""/>
        <dsp:cNvSpPr/>
      </dsp:nvSpPr>
      <dsp:spPr>
        <a:xfrm>
          <a:off x="7226860" y="3374105"/>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dsp:txBody>
      <dsp:txXfrm>
        <a:off x="7346006" y="3374105"/>
        <a:ext cx="291245" cy="39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A4907-8D0D-402C-8F5C-30EC4CC7D26B}">
      <dsp:nvSpPr>
        <dsp:cNvPr id="0" name=""/>
        <dsp:cNvSpPr/>
      </dsp:nvSpPr>
      <dsp:spPr>
        <a:xfrm>
          <a:off x="1069" y="0"/>
          <a:ext cx="2781225" cy="54921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kern="1200" dirty="0" smtClean="0">
              <a:solidFill>
                <a:schemeClr val="accent6">
                  <a:lumMod val="50000"/>
                </a:schemeClr>
              </a:solidFill>
            </a:rPr>
            <a:t>Pre-Workshop</a:t>
          </a:r>
          <a:endParaRPr lang="en-CA" sz="2800" kern="1200" dirty="0">
            <a:solidFill>
              <a:schemeClr val="accent6">
                <a:lumMod val="50000"/>
              </a:schemeClr>
            </a:solidFill>
          </a:endParaRPr>
        </a:p>
      </dsp:txBody>
      <dsp:txXfrm>
        <a:off x="1069" y="0"/>
        <a:ext cx="2781225" cy="1647634"/>
      </dsp:txXfrm>
    </dsp:sp>
    <dsp:sp modelId="{8E26500D-77FC-4DBB-A821-3D4BC13A855C}">
      <dsp:nvSpPr>
        <dsp:cNvPr id="0" name=""/>
        <dsp:cNvSpPr/>
      </dsp:nvSpPr>
      <dsp:spPr>
        <a:xfrm>
          <a:off x="298238" y="1189969"/>
          <a:ext cx="2224980" cy="4682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CA" sz="1200" kern="1200" dirty="0" smtClean="0"/>
            <a:t>Needs Assessment Survey</a:t>
          </a:r>
          <a:endParaRPr lang="en-CA" sz="1200" kern="1200" dirty="0"/>
        </a:p>
      </dsp:txBody>
      <dsp:txXfrm>
        <a:off x="311953" y="1203684"/>
        <a:ext cx="2197550" cy="440819"/>
      </dsp:txXfrm>
    </dsp:sp>
    <dsp:sp modelId="{60CD30F5-1A81-46E4-BE4E-B956A375A1C0}">
      <dsp:nvSpPr>
        <dsp:cNvPr id="0" name=""/>
        <dsp:cNvSpPr/>
      </dsp:nvSpPr>
      <dsp:spPr>
        <a:xfrm>
          <a:off x="288715" y="1895270"/>
          <a:ext cx="2224980" cy="28819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t" anchorCtr="0">
          <a:noAutofit/>
        </a:bodyPr>
        <a:lstStyle/>
        <a:p>
          <a:pPr lvl="0" algn="l" defTabSz="533400">
            <a:lnSpc>
              <a:spcPct val="90000"/>
            </a:lnSpc>
            <a:spcBef>
              <a:spcPct val="0"/>
            </a:spcBef>
            <a:spcAft>
              <a:spcPct val="35000"/>
            </a:spcAft>
          </a:pPr>
          <a:r>
            <a:rPr lang="en-CA" sz="1200" kern="1200" dirty="0" smtClean="0"/>
            <a:t>Examples </a:t>
          </a:r>
          <a:endParaRPr lang="en-CA" sz="1200" kern="1200" dirty="0"/>
        </a:p>
        <a:p>
          <a:pPr marL="114300" lvl="1" indent="-114300" algn="l" defTabSz="533400">
            <a:lnSpc>
              <a:spcPct val="90000"/>
            </a:lnSpc>
            <a:spcBef>
              <a:spcPct val="0"/>
            </a:spcBef>
            <a:spcAft>
              <a:spcPct val="15000"/>
            </a:spcAft>
            <a:buChar char="••"/>
          </a:pPr>
          <a:r>
            <a:rPr lang="en-US" sz="1200" kern="1200" dirty="0" smtClean="0"/>
            <a:t>Influencing skills/persuading on first time code adoption</a:t>
          </a:r>
          <a:endParaRPr lang="en-CA" sz="1200" kern="1200" dirty="0"/>
        </a:p>
        <a:p>
          <a:pPr marL="114300" lvl="1" indent="-114300" algn="l" defTabSz="533400">
            <a:lnSpc>
              <a:spcPct val="90000"/>
            </a:lnSpc>
            <a:spcBef>
              <a:spcPct val="0"/>
            </a:spcBef>
            <a:spcAft>
              <a:spcPct val="15000"/>
            </a:spcAft>
            <a:buChar char="••"/>
          </a:pPr>
          <a:r>
            <a:rPr lang="en-US" sz="1200" kern="1200" dirty="0" smtClean="0"/>
            <a:t>Re-energizing on further code implementation (for association that have taken first step, but need more support/advice</a:t>
          </a:r>
          <a:endParaRPr lang="en-CA" sz="1200" kern="1200" dirty="0"/>
        </a:p>
        <a:p>
          <a:pPr marL="114300" lvl="1" indent="-114300" algn="l" defTabSz="533400">
            <a:lnSpc>
              <a:spcPct val="90000"/>
            </a:lnSpc>
            <a:spcBef>
              <a:spcPct val="0"/>
            </a:spcBef>
            <a:spcAft>
              <a:spcPct val="15000"/>
            </a:spcAft>
            <a:buChar char="••"/>
          </a:pPr>
          <a:r>
            <a:rPr lang="en-US" sz="1200" kern="1200" dirty="0" smtClean="0"/>
            <a:t>2-3 examples of communication campaigns on codes</a:t>
          </a:r>
          <a:endParaRPr lang="en-CA" sz="1200" kern="1200" dirty="0"/>
        </a:p>
        <a:p>
          <a:pPr marL="114300" lvl="1" indent="-114300" algn="l" defTabSz="533400">
            <a:lnSpc>
              <a:spcPct val="90000"/>
            </a:lnSpc>
            <a:spcBef>
              <a:spcPct val="0"/>
            </a:spcBef>
            <a:spcAft>
              <a:spcPct val="15000"/>
            </a:spcAft>
            <a:buChar char="••"/>
          </a:pPr>
          <a:r>
            <a:rPr lang="en-US" sz="1200" kern="1200" dirty="0" smtClean="0"/>
            <a:t>Creating low to non-cost process (writing SOPs)</a:t>
          </a:r>
          <a:endParaRPr lang="en-CA" sz="1200" kern="1200" dirty="0"/>
        </a:p>
        <a:p>
          <a:pPr marL="114300" lvl="1" indent="-114300" algn="l" defTabSz="533400">
            <a:lnSpc>
              <a:spcPct val="90000"/>
            </a:lnSpc>
            <a:spcBef>
              <a:spcPct val="0"/>
            </a:spcBef>
            <a:spcAft>
              <a:spcPct val="15000"/>
            </a:spcAft>
            <a:buChar char="••"/>
          </a:pPr>
          <a:r>
            <a:rPr lang="en-US" sz="1200" kern="1200" dirty="0" smtClean="0"/>
            <a:t>Best Practices on managing a complaint between members</a:t>
          </a:r>
          <a:endParaRPr lang="en-CA" sz="1200" kern="1200" dirty="0"/>
        </a:p>
      </dsp:txBody>
      <dsp:txXfrm>
        <a:off x="353882" y="1960437"/>
        <a:ext cx="2094646" cy="2751661"/>
      </dsp:txXfrm>
    </dsp:sp>
    <dsp:sp modelId="{55C08892-7A8A-4B20-BBC9-471A49F05543}">
      <dsp:nvSpPr>
        <dsp:cNvPr id="0" name=""/>
        <dsp:cNvSpPr/>
      </dsp:nvSpPr>
      <dsp:spPr>
        <a:xfrm>
          <a:off x="2990887" y="0"/>
          <a:ext cx="2781225" cy="54921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kern="1200" dirty="0" smtClean="0">
              <a:solidFill>
                <a:schemeClr val="accent6">
                  <a:lumMod val="50000"/>
                </a:schemeClr>
              </a:solidFill>
            </a:rPr>
            <a:t>Workshop</a:t>
          </a:r>
          <a:endParaRPr lang="en-CA" sz="2800" kern="1200" dirty="0">
            <a:solidFill>
              <a:schemeClr val="accent6">
                <a:lumMod val="50000"/>
              </a:schemeClr>
            </a:solidFill>
          </a:endParaRPr>
        </a:p>
      </dsp:txBody>
      <dsp:txXfrm>
        <a:off x="2990887" y="0"/>
        <a:ext cx="2781225" cy="1647634"/>
      </dsp:txXfrm>
    </dsp:sp>
    <dsp:sp modelId="{485CF443-3087-46AF-97B6-6DD341B528AF}">
      <dsp:nvSpPr>
        <dsp:cNvPr id="0" name=""/>
        <dsp:cNvSpPr/>
      </dsp:nvSpPr>
      <dsp:spPr>
        <a:xfrm>
          <a:off x="3278532" y="1220460"/>
          <a:ext cx="2224980" cy="122728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Based on outcome of survey, set up “expert forums” (i.e. 2-3 of our industry mentors) who are expertise on a topic identified in survey (i.e. influencing skills) listen to association/s challenges and troubleshoot, offer advice.</a:t>
          </a:r>
          <a:endParaRPr lang="en-CA" sz="1100" kern="1200" dirty="0"/>
        </a:p>
      </dsp:txBody>
      <dsp:txXfrm>
        <a:off x="3314478" y="1256406"/>
        <a:ext cx="2153088" cy="1155388"/>
      </dsp:txXfrm>
    </dsp:sp>
    <dsp:sp modelId="{BD4EEB58-7BAD-4A00-8912-D348C04428CD}">
      <dsp:nvSpPr>
        <dsp:cNvPr id="0" name=""/>
        <dsp:cNvSpPr/>
      </dsp:nvSpPr>
      <dsp:spPr>
        <a:xfrm>
          <a:off x="3269009" y="2589098"/>
          <a:ext cx="2224980" cy="5856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CA" sz="1100" kern="1200" baseline="0" dirty="0" smtClean="0"/>
            <a:t>Association completes and “action card” listing 2-3 actions based on expert advice</a:t>
          </a:r>
          <a:endParaRPr lang="en-CA" sz="1100" kern="1200" baseline="0" dirty="0"/>
        </a:p>
      </dsp:txBody>
      <dsp:txXfrm>
        <a:off x="3286163" y="2606252"/>
        <a:ext cx="2190672" cy="551374"/>
      </dsp:txXfrm>
    </dsp:sp>
    <dsp:sp modelId="{4CC75523-3A15-4A02-BCF3-A504D921FDAF}">
      <dsp:nvSpPr>
        <dsp:cNvPr id="0" name=""/>
        <dsp:cNvSpPr/>
      </dsp:nvSpPr>
      <dsp:spPr>
        <a:xfrm>
          <a:off x="3297578" y="3348164"/>
          <a:ext cx="2224980" cy="8988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baseline="0" dirty="0" smtClean="0"/>
            <a:t>After 20 minutes, facilitator rings a bell, and association physically move to another pre-chosen table for their next consultation with a new expert forum.</a:t>
          </a:r>
          <a:endParaRPr lang="en-CA" sz="1100" kern="1200" baseline="0" dirty="0"/>
        </a:p>
      </dsp:txBody>
      <dsp:txXfrm>
        <a:off x="3323904" y="3374490"/>
        <a:ext cx="2172328" cy="846183"/>
      </dsp:txXfrm>
    </dsp:sp>
    <dsp:sp modelId="{A5BD4A6E-4FA9-401B-B8F5-91840F964A4D}">
      <dsp:nvSpPr>
        <dsp:cNvPr id="0" name=""/>
        <dsp:cNvSpPr/>
      </dsp:nvSpPr>
      <dsp:spPr>
        <a:xfrm>
          <a:off x="3316624" y="4374254"/>
          <a:ext cx="2224980" cy="5856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baseline="0" dirty="0" smtClean="0"/>
            <a:t>In an hour, an association could rotate through 2 experts forums to seek advice on 2 different challenges.</a:t>
          </a:r>
          <a:endParaRPr lang="en-CA" sz="1100" kern="1200" baseline="0" dirty="0"/>
        </a:p>
      </dsp:txBody>
      <dsp:txXfrm>
        <a:off x="3333778" y="4391408"/>
        <a:ext cx="2190672" cy="551374"/>
      </dsp:txXfrm>
    </dsp:sp>
    <dsp:sp modelId="{C8DE284C-1F96-4CA6-8B09-E8831C313060}">
      <dsp:nvSpPr>
        <dsp:cNvPr id="0" name=""/>
        <dsp:cNvSpPr/>
      </dsp:nvSpPr>
      <dsp:spPr>
        <a:xfrm>
          <a:off x="5980704" y="0"/>
          <a:ext cx="2781225" cy="54921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kern="1200" dirty="0" smtClean="0">
              <a:solidFill>
                <a:schemeClr val="accent6">
                  <a:lumMod val="50000"/>
                </a:schemeClr>
              </a:solidFill>
            </a:rPr>
            <a:t>Output, Challenges, Benefits</a:t>
          </a:r>
          <a:endParaRPr lang="en-CA" sz="2800" kern="1200" dirty="0">
            <a:solidFill>
              <a:schemeClr val="accent6">
                <a:lumMod val="50000"/>
              </a:schemeClr>
            </a:solidFill>
          </a:endParaRPr>
        </a:p>
      </dsp:txBody>
      <dsp:txXfrm>
        <a:off x="5980704" y="0"/>
        <a:ext cx="2781225" cy="1647634"/>
      </dsp:txXfrm>
    </dsp:sp>
    <dsp:sp modelId="{D8851E5C-0297-47DE-9932-DD4138E116CB}">
      <dsp:nvSpPr>
        <dsp:cNvPr id="0" name=""/>
        <dsp:cNvSpPr/>
      </dsp:nvSpPr>
      <dsp:spPr>
        <a:xfrm>
          <a:off x="6258827" y="1648803"/>
          <a:ext cx="2224980" cy="90007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Session Output:  each association  develops 2-3 actions per challenge area  that will move them along on the road to code effectiveness once back to their country.  </a:t>
          </a:r>
          <a:endParaRPr lang="en-CA" sz="1100" kern="1200" dirty="0"/>
        </a:p>
      </dsp:txBody>
      <dsp:txXfrm>
        <a:off x="6285189" y="1675165"/>
        <a:ext cx="2172256" cy="847347"/>
      </dsp:txXfrm>
    </dsp:sp>
    <dsp:sp modelId="{088C7CE6-DC79-4B01-9E7D-8511A63B0FED}">
      <dsp:nvSpPr>
        <dsp:cNvPr id="0" name=""/>
        <dsp:cNvSpPr/>
      </dsp:nvSpPr>
      <dsp:spPr>
        <a:xfrm>
          <a:off x="6258827" y="2664276"/>
          <a:ext cx="2224980" cy="13483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t" anchorCtr="0">
          <a:noAutofit/>
        </a:bodyPr>
        <a:lstStyle/>
        <a:p>
          <a:pPr lvl="0" algn="l" defTabSz="488950">
            <a:lnSpc>
              <a:spcPct val="90000"/>
            </a:lnSpc>
            <a:spcBef>
              <a:spcPct val="0"/>
            </a:spcBef>
            <a:spcAft>
              <a:spcPct val="35000"/>
            </a:spcAft>
          </a:pPr>
          <a:r>
            <a:rPr lang="en-US" sz="1100" kern="1200" dirty="0" smtClean="0"/>
            <a:t>Challenges:</a:t>
          </a:r>
          <a:endParaRPr lang="en-CA" sz="1100" kern="1200" dirty="0"/>
        </a:p>
        <a:p>
          <a:pPr marL="57150" lvl="1" indent="-57150" algn="l" defTabSz="488950">
            <a:lnSpc>
              <a:spcPct val="90000"/>
            </a:lnSpc>
            <a:spcBef>
              <a:spcPct val="0"/>
            </a:spcBef>
            <a:spcAft>
              <a:spcPct val="15000"/>
            </a:spcAft>
            <a:buChar char="••"/>
          </a:pPr>
          <a:r>
            <a:rPr lang="en-US" sz="1100" kern="1200" dirty="0" smtClean="0"/>
            <a:t>Associations should pre-select expert forum (assign if no pre-selection)</a:t>
          </a:r>
          <a:endParaRPr lang="en-CA" sz="1100" kern="1200" dirty="0"/>
        </a:p>
        <a:p>
          <a:pPr marL="57150" lvl="1" indent="-57150" algn="l" defTabSz="488950">
            <a:lnSpc>
              <a:spcPct val="90000"/>
            </a:lnSpc>
            <a:spcBef>
              <a:spcPct val="0"/>
            </a:spcBef>
            <a:spcAft>
              <a:spcPct val="15000"/>
            </a:spcAft>
            <a:buChar char="••"/>
          </a:pPr>
          <a:r>
            <a:rPr lang="en-US" sz="1100" kern="1200" dirty="0" smtClean="0"/>
            <a:t>Good classroom organisation and instructions (slides and mentors prepared)</a:t>
          </a:r>
          <a:endParaRPr lang="en-CA" sz="1100" kern="1200" dirty="0"/>
        </a:p>
      </dsp:txBody>
      <dsp:txXfrm>
        <a:off x="6298318" y="2703767"/>
        <a:ext cx="2145998" cy="1269344"/>
      </dsp:txXfrm>
    </dsp:sp>
    <dsp:sp modelId="{EF94245F-22BB-429E-B0EB-6833139C09BA}">
      <dsp:nvSpPr>
        <dsp:cNvPr id="0" name=""/>
        <dsp:cNvSpPr/>
      </dsp:nvSpPr>
      <dsp:spPr>
        <a:xfrm>
          <a:off x="6258827" y="4211533"/>
          <a:ext cx="2224980" cy="11123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t" anchorCtr="0">
          <a:noAutofit/>
        </a:bodyPr>
        <a:lstStyle/>
        <a:p>
          <a:pPr lvl="0" algn="l" defTabSz="488950">
            <a:lnSpc>
              <a:spcPct val="90000"/>
            </a:lnSpc>
            <a:spcBef>
              <a:spcPct val="0"/>
            </a:spcBef>
            <a:spcAft>
              <a:spcPct val="35000"/>
            </a:spcAft>
          </a:pPr>
          <a:r>
            <a:rPr lang="en-US" sz="1100" kern="1200" dirty="0" smtClean="0"/>
            <a:t>Benefits:</a:t>
          </a:r>
          <a:endParaRPr lang="en-CA" sz="1100" kern="1200" dirty="0"/>
        </a:p>
        <a:p>
          <a:pPr marL="57150" lvl="1" indent="-57150" algn="l" defTabSz="488950">
            <a:lnSpc>
              <a:spcPct val="90000"/>
            </a:lnSpc>
            <a:spcBef>
              <a:spcPct val="0"/>
            </a:spcBef>
            <a:spcAft>
              <a:spcPct val="15000"/>
            </a:spcAft>
            <a:buChar char="••"/>
          </a:pPr>
          <a:r>
            <a:rPr lang="en-US" sz="1100" kern="1200" dirty="0" smtClean="0"/>
            <a:t>Attendees moving about and meeting many people in short timeframe</a:t>
          </a:r>
          <a:endParaRPr lang="en-CA" sz="1100" kern="1200" dirty="0"/>
        </a:p>
        <a:p>
          <a:pPr marL="57150" lvl="1" indent="-57150" algn="l" defTabSz="488950">
            <a:lnSpc>
              <a:spcPct val="90000"/>
            </a:lnSpc>
            <a:spcBef>
              <a:spcPct val="0"/>
            </a:spcBef>
            <a:spcAft>
              <a:spcPct val="15000"/>
            </a:spcAft>
            <a:buChar char="••"/>
          </a:pPr>
          <a:r>
            <a:rPr lang="en-US" sz="1100" kern="1200" dirty="0" smtClean="0"/>
            <a:t>Will help socialize the group for later  conversations</a:t>
          </a:r>
          <a:endParaRPr lang="en-CA" sz="1100" kern="1200" dirty="0"/>
        </a:p>
      </dsp:txBody>
      <dsp:txXfrm>
        <a:off x="6291407" y="4244113"/>
        <a:ext cx="2159820" cy="1047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3C591-E59C-443B-9832-A4AEB690420F}">
      <dsp:nvSpPr>
        <dsp:cNvPr id="0" name=""/>
        <dsp:cNvSpPr/>
      </dsp:nvSpPr>
      <dsp:spPr>
        <a:xfrm>
          <a:off x="660777" y="0"/>
          <a:ext cx="7488811" cy="4794421"/>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FE54D95-66E9-41B8-ACEE-EDE6F12320E6}">
      <dsp:nvSpPr>
        <dsp:cNvPr id="0" name=""/>
        <dsp:cNvSpPr/>
      </dsp:nvSpPr>
      <dsp:spPr>
        <a:xfrm>
          <a:off x="4301" y="1438326"/>
          <a:ext cx="851783" cy="191776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Workshop Topic:  </a:t>
          </a:r>
          <a:r>
            <a:rPr lang="en-US" sz="1000" b="1" i="1" kern="1200" dirty="0" smtClean="0"/>
            <a:t>Best Practices for Low Cost Implementation of Codes of Ethics</a:t>
          </a:r>
          <a:endParaRPr lang="en-CA" sz="1000" b="1" kern="1200" dirty="0"/>
        </a:p>
      </dsp:txBody>
      <dsp:txXfrm>
        <a:off x="45882" y="1479907"/>
        <a:ext cx="768621" cy="1834606"/>
      </dsp:txXfrm>
    </dsp:sp>
    <dsp:sp modelId="{CFADAE4D-1838-43DE-B58D-1A422FC381F7}">
      <dsp:nvSpPr>
        <dsp:cNvPr id="0" name=""/>
        <dsp:cNvSpPr/>
      </dsp:nvSpPr>
      <dsp:spPr>
        <a:xfrm>
          <a:off x="998049" y="1438326"/>
          <a:ext cx="851783" cy="191776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smtClean="0"/>
            <a:t>Pre-workshop survey of Associations to determine challenges *  </a:t>
          </a:r>
          <a:endParaRPr lang="en-CA" sz="1000" b="1" kern="1200" dirty="0"/>
        </a:p>
      </dsp:txBody>
      <dsp:txXfrm>
        <a:off x="1039630" y="1479907"/>
        <a:ext cx="768621" cy="1834606"/>
      </dsp:txXfrm>
    </dsp:sp>
    <dsp:sp modelId="{3F65BCA2-8C38-40EB-8894-9F7A12B49A1E}">
      <dsp:nvSpPr>
        <dsp:cNvPr id="0" name=""/>
        <dsp:cNvSpPr/>
      </dsp:nvSpPr>
      <dsp:spPr>
        <a:xfrm>
          <a:off x="1991796" y="1438326"/>
          <a:ext cx="851783" cy="191776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smtClean="0"/>
            <a:t>Prior to workshop:  Match Associations with mentor tables based on survey results</a:t>
          </a:r>
          <a:endParaRPr lang="en-CA" sz="1000" b="1" kern="1200" dirty="0"/>
        </a:p>
      </dsp:txBody>
      <dsp:txXfrm>
        <a:off x="2033377" y="1479907"/>
        <a:ext cx="768621" cy="1834606"/>
      </dsp:txXfrm>
    </dsp:sp>
    <dsp:sp modelId="{B4C3BADA-DCE0-4069-8846-EC8AD09B1247}">
      <dsp:nvSpPr>
        <dsp:cNvPr id="0" name=""/>
        <dsp:cNvSpPr/>
      </dsp:nvSpPr>
      <dsp:spPr>
        <a:xfrm>
          <a:off x="2985544" y="1438326"/>
          <a:ext cx="851783" cy="191776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i="0" u="none" kern="1200" dirty="0" smtClean="0"/>
            <a:t>Workshop Day:  Scene-Setting Remarks     (5-7 minute </a:t>
          </a:r>
          <a:r>
            <a:rPr lang="en-US" sz="1000" b="1" i="0" kern="1200" dirty="0" smtClean="0"/>
            <a:t>each)</a:t>
          </a:r>
          <a:endParaRPr lang="en-CA" sz="1000" b="1" i="0" kern="1200" dirty="0"/>
        </a:p>
      </dsp:txBody>
      <dsp:txXfrm>
        <a:off x="3027125" y="1479907"/>
        <a:ext cx="768621" cy="1834606"/>
      </dsp:txXfrm>
    </dsp:sp>
    <dsp:sp modelId="{FBE03A5D-C8AD-4A93-A408-EEDA7AC6DB40}">
      <dsp:nvSpPr>
        <dsp:cNvPr id="0" name=""/>
        <dsp:cNvSpPr/>
      </dsp:nvSpPr>
      <dsp:spPr>
        <a:xfrm>
          <a:off x="3979291" y="1438326"/>
          <a:ext cx="851783" cy="191776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smtClean="0"/>
            <a:t>First Matching – Associations move to their mentor tables per pre-selected topic          (20 min)</a:t>
          </a:r>
          <a:endParaRPr lang="en-CA" sz="1000" b="1" kern="1200" dirty="0"/>
        </a:p>
      </dsp:txBody>
      <dsp:txXfrm>
        <a:off x="4020872" y="1479907"/>
        <a:ext cx="768621" cy="1834606"/>
      </dsp:txXfrm>
    </dsp:sp>
    <dsp:sp modelId="{AAB3C010-3E88-4064-B74F-6F181DCA7DF8}">
      <dsp:nvSpPr>
        <dsp:cNvPr id="0" name=""/>
        <dsp:cNvSpPr/>
      </dsp:nvSpPr>
      <dsp:spPr>
        <a:xfrm>
          <a:off x="4973039" y="1438326"/>
          <a:ext cx="851783" cy="191776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smtClean="0"/>
            <a:t>Associations completes actions cards with take-away suggestions from mentor discussions</a:t>
          </a:r>
          <a:endParaRPr lang="en-CA" sz="1000" b="1" kern="1200" dirty="0"/>
        </a:p>
      </dsp:txBody>
      <dsp:txXfrm>
        <a:off x="5014620" y="1479907"/>
        <a:ext cx="768621" cy="1834606"/>
      </dsp:txXfrm>
    </dsp:sp>
    <dsp:sp modelId="{6A36660A-780B-4F88-83F7-C37A5F20D9CE}">
      <dsp:nvSpPr>
        <dsp:cNvPr id="0" name=""/>
        <dsp:cNvSpPr/>
      </dsp:nvSpPr>
      <dsp:spPr>
        <a:xfrm>
          <a:off x="5966786" y="1438326"/>
          <a:ext cx="851783" cy="191776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smtClean="0"/>
            <a:t> Associations move to their second matching per pre-selected topic          (20 min)</a:t>
          </a:r>
          <a:endParaRPr lang="en-CA" sz="1000" b="1" kern="1200" dirty="0"/>
        </a:p>
      </dsp:txBody>
      <dsp:txXfrm>
        <a:off x="6008367" y="1479907"/>
        <a:ext cx="768621" cy="1834606"/>
      </dsp:txXfrm>
    </dsp:sp>
    <dsp:sp modelId="{A524BBC5-DD9B-4206-AF97-A187D396EE36}">
      <dsp:nvSpPr>
        <dsp:cNvPr id="0" name=""/>
        <dsp:cNvSpPr/>
      </dsp:nvSpPr>
      <dsp:spPr>
        <a:xfrm>
          <a:off x="6960534" y="1438326"/>
          <a:ext cx="851783" cy="191776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smtClean="0"/>
            <a:t>Associations completes actions cards with take-away suggestions from mentor discussions</a:t>
          </a:r>
          <a:endParaRPr lang="en-CA" sz="1000" b="1" kern="1200" dirty="0"/>
        </a:p>
      </dsp:txBody>
      <dsp:txXfrm>
        <a:off x="7002115" y="1479907"/>
        <a:ext cx="768621" cy="1834606"/>
      </dsp:txXfrm>
    </dsp:sp>
    <dsp:sp modelId="{D266085C-6509-4C5D-A090-31B263C4686D}">
      <dsp:nvSpPr>
        <dsp:cNvPr id="0" name=""/>
        <dsp:cNvSpPr/>
      </dsp:nvSpPr>
      <dsp:spPr>
        <a:xfrm>
          <a:off x="7954281" y="1438326"/>
          <a:ext cx="851783" cy="191776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smtClean="0"/>
            <a:t>Wrap Up      (5 min)</a:t>
          </a:r>
          <a:endParaRPr lang="en-CA" sz="1000" b="1" kern="1200" dirty="0"/>
        </a:p>
      </dsp:txBody>
      <dsp:txXfrm>
        <a:off x="7995862" y="1479907"/>
        <a:ext cx="768621" cy="1834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665DD-55BB-41DF-B398-F9855479A313}">
      <dsp:nvSpPr>
        <dsp:cNvPr id="0" name=""/>
        <dsp:cNvSpPr/>
      </dsp:nvSpPr>
      <dsp:spPr>
        <a:xfrm>
          <a:off x="0" y="76946"/>
          <a:ext cx="8504238" cy="135591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Healthcare Professional</a:t>
          </a:r>
          <a:endParaRPr lang="en-US" sz="2400" b="1" kern="1200" dirty="0"/>
        </a:p>
        <a:p>
          <a:pPr marL="171450" lvl="1" indent="-171450" algn="l" defTabSz="800100">
            <a:lnSpc>
              <a:spcPct val="90000"/>
            </a:lnSpc>
            <a:spcBef>
              <a:spcPct val="0"/>
            </a:spcBef>
            <a:spcAft>
              <a:spcPct val="15000"/>
            </a:spcAft>
            <a:buChar char="••"/>
          </a:pPr>
          <a:r>
            <a:rPr lang="en-US" sz="1800" b="1" kern="1200" dirty="0" smtClean="0"/>
            <a:t>Service Provider: </a:t>
          </a:r>
          <a:r>
            <a:rPr lang="en-US" sz="1700" kern="1200" dirty="0" smtClean="0"/>
            <a:t>Public &amp; Private Hospital, Clinic, Drug Store</a:t>
          </a:r>
          <a:endParaRPr lang="en-US" sz="1700" kern="1200" dirty="0"/>
        </a:p>
        <a:p>
          <a:pPr marL="171450" lvl="1" indent="-171450" algn="l" defTabSz="800100">
            <a:lnSpc>
              <a:spcPct val="90000"/>
            </a:lnSpc>
            <a:spcBef>
              <a:spcPct val="0"/>
            </a:spcBef>
            <a:spcAft>
              <a:spcPct val="15000"/>
            </a:spcAft>
            <a:buChar char="••"/>
          </a:pPr>
          <a:r>
            <a:rPr lang="en-US" sz="1800" b="1" kern="1200" dirty="0" smtClean="0"/>
            <a:t>Association:</a:t>
          </a:r>
          <a:r>
            <a:rPr lang="en-US" sz="1800" kern="1200" dirty="0" smtClean="0"/>
            <a:t> </a:t>
          </a:r>
          <a:r>
            <a:rPr lang="en-US" sz="1700" kern="1200" dirty="0" smtClean="0"/>
            <a:t>Physician, Pharmacy, Dentist, Nurse, Veterinarian</a:t>
          </a:r>
          <a:endParaRPr lang="en-US" sz="1700" kern="1200" dirty="0"/>
        </a:p>
        <a:p>
          <a:pPr marL="171450" lvl="1" indent="-171450" algn="l" defTabSz="800100">
            <a:lnSpc>
              <a:spcPct val="90000"/>
            </a:lnSpc>
            <a:spcBef>
              <a:spcPct val="0"/>
            </a:spcBef>
            <a:spcAft>
              <a:spcPct val="15000"/>
            </a:spcAft>
            <a:buChar char="••"/>
          </a:pPr>
          <a:r>
            <a:rPr lang="en-US" sz="1800" b="1" kern="1200" dirty="0" smtClean="0"/>
            <a:t>Professional Teaching Institutes</a:t>
          </a:r>
          <a:endParaRPr lang="en-US" sz="1800" b="1" kern="1200" dirty="0"/>
        </a:p>
      </dsp:txBody>
      <dsp:txXfrm>
        <a:off x="1794082" y="76946"/>
        <a:ext cx="6710155" cy="1355919"/>
      </dsp:txXfrm>
    </dsp:sp>
    <dsp:sp modelId="{D29AF96D-C84A-4BE5-AEAC-C5F093A892EE}">
      <dsp:nvSpPr>
        <dsp:cNvPr id="0" name=""/>
        <dsp:cNvSpPr/>
      </dsp:nvSpPr>
      <dsp:spPr>
        <a:xfrm>
          <a:off x="93235" y="91942"/>
          <a:ext cx="1700847" cy="1172033"/>
        </a:xfrm>
        <a:prstGeom prst="roundRect">
          <a:avLst>
            <a:gd name="adj" fmla="val 10000"/>
          </a:avLst>
        </a:prstGeom>
        <a:blipFill rotWithShape="1">
          <a:blip xmlns:r="http://schemas.openxmlformats.org/officeDocument/2006/relationships" r:embed="rId1"/>
          <a:stretch>
            <a:fillRect/>
          </a:stretch>
        </a:blip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8A96EA8-5942-445D-8B74-AD8139663FF4}">
      <dsp:nvSpPr>
        <dsp:cNvPr id="0" name=""/>
        <dsp:cNvSpPr/>
      </dsp:nvSpPr>
      <dsp:spPr>
        <a:xfrm>
          <a:off x="0" y="2579295"/>
          <a:ext cx="8504238" cy="133094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Payers</a:t>
          </a:r>
          <a:endParaRPr lang="en-US" sz="2200" b="1" kern="1200" dirty="0"/>
        </a:p>
        <a:p>
          <a:pPr marL="171450" lvl="1" indent="-171450" algn="l" defTabSz="800100">
            <a:lnSpc>
              <a:spcPct val="90000"/>
            </a:lnSpc>
            <a:spcBef>
              <a:spcPct val="0"/>
            </a:spcBef>
            <a:spcAft>
              <a:spcPct val="15000"/>
            </a:spcAft>
            <a:buChar char="••"/>
          </a:pPr>
          <a:r>
            <a:rPr lang="en-US" sz="1800" kern="1200" dirty="0" smtClean="0"/>
            <a:t>Civil Servant Medical Benefit Scheme </a:t>
          </a:r>
          <a:r>
            <a:rPr lang="en-US" sz="1700" kern="1200" dirty="0" smtClean="0"/>
            <a:t>(7 million </a:t>
          </a:r>
          <a:r>
            <a:rPr lang="en-US" sz="1700" kern="1200" dirty="0" err="1" smtClean="0"/>
            <a:t>gov.</a:t>
          </a:r>
          <a:r>
            <a:rPr lang="en-US" sz="1700" kern="1200" dirty="0" smtClean="0"/>
            <a:t> workers)</a:t>
          </a:r>
          <a:endParaRPr lang="en-US" sz="1700" kern="1200" dirty="0"/>
        </a:p>
        <a:p>
          <a:pPr marL="171450" lvl="1" indent="-171450" algn="l" defTabSz="800100">
            <a:lnSpc>
              <a:spcPct val="90000"/>
            </a:lnSpc>
            <a:spcBef>
              <a:spcPct val="0"/>
            </a:spcBef>
            <a:spcAft>
              <a:spcPct val="15000"/>
            </a:spcAft>
            <a:buChar char="••"/>
          </a:pPr>
          <a:r>
            <a:rPr lang="en-US" sz="1800" kern="1200" dirty="0" smtClean="0"/>
            <a:t>Social Security Scheme </a:t>
          </a:r>
          <a:r>
            <a:rPr lang="en-US" sz="1700" kern="1200" dirty="0" smtClean="0"/>
            <a:t>(10 million private workers)</a:t>
          </a:r>
          <a:endParaRPr lang="en-US" sz="1700" kern="1200" dirty="0"/>
        </a:p>
        <a:p>
          <a:pPr marL="171450" lvl="1" indent="-171450" algn="l" defTabSz="800100">
            <a:lnSpc>
              <a:spcPct val="90000"/>
            </a:lnSpc>
            <a:spcBef>
              <a:spcPct val="0"/>
            </a:spcBef>
            <a:spcAft>
              <a:spcPct val="15000"/>
            </a:spcAft>
            <a:buChar char="••"/>
          </a:pPr>
          <a:r>
            <a:rPr lang="en-US" sz="1800" kern="1200" dirty="0" smtClean="0"/>
            <a:t>Universal Coverage Scheme  </a:t>
          </a:r>
          <a:r>
            <a:rPr lang="en-US" sz="1700" kern="1200" dirty="0" smtClean="0"/>
            <a:t>(50 million Thais)</a:t>
          </a: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1794082" y="2579295"/>
        <a:ext cx="6710155" cy="1330941"/>
      </dsp:txXfrm>
    </dsp:sp>
    <dsp:sp modelId="{42029A9F-8ABB-4230-BED6-8FAD618721C1}">
      <dsp:nvSpPr>
        <dsp:cNvPr id="0" name=""/>
        <dsp:cNvSpPr/>
      </dsp:nvSpPr>
      <dsp:spPr>
        <a:xfrm>
          <a:off x="93235" y="2579301"/>
          <a:ext cx="1700847" cy="1222365"/>
        </a:xfrm>
        <a:prstGeom prst="roundRect">
          <a:avLst>
            <a:gd name="adj" fmla="val 10000"/>
          </a:avLst>
        </a:prstGeom>
        <a:blipFill rotWithShape="1">
          <a:blip xmlns:r="http://schemas.openxmlformats.org/officeDocument/2006/relationships" r:embed="rId2"/>
          <a:stretch>
            <a:fillRect/>
          </a:stretch>
        </a:blip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4E8FE5-6D74-49A7-A5F3-21A1CD6E6D34}">
      <dsp:nvSpPr>
        <dsp:cNvPr id="0" name=""/>
        <dsp:cNvSpPr/>
      </dsp:nvSpPr>
      <dsp:spPr>
        <a:xfrm>
          <a:off x="0" y="3982242"/>
          <a:ext cx="8504238" cy="84594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Patient and Community</a:t>
          </a:r>
          <a:endParaRPr lang="en-US" sz="2400" b="1" kern="1200" dirty="0"/>
        </a:p>
        <a:p>
          <a:pPr marL="171450" lvl="1" indent="-171450" algn="l" defTabSz="800100">
            <a:lnSpc>
              <a:spcPct val="90000"/>
            </a:lnSpc>
            <a:spcBef>
              <a:spcPct val="0"/>
            </a:spcBef>
            <a:spcAft>
              <a:spcPct val="15000"/>
            </a:spcAft>
            <a:buChar char="••"/>
          </a:pPr>
          <a:r>
            <a:rPr lang="en-US" sz="1800" kern="1200" dirty="0" smtClean="0"/>
            <a:t>Consumer protection office</a:t>
          </a:r>
          <a:endParaRPr lang="en-US" sz="1800" kern="1200" dirty="0"/>
        </a:p>
      </dsp:txBody>
      <dsp:txXfrm>
        <a:off x="1794082" y="3982242"/>
        <a:ext cx="6710155" cy="845941"/>
      </dsp:txXfrm>
    </dsp:sp>
    <dsp:sp modelId="{8CD44DB8-0197-40DE-B5F0-70A14D195B46}">
      <dsp:nvSpPr>
        <dsp:cNvPr id="0" name=""/>
        <dsp:cNvSpPr/>
      </dsp:nvSpPr>
      <dsp:spPr>
        <a:xfrm>
          <a:off x="93235" y="4019806"/>
          <a:ext cx="1700847" cy="745881"/>
        </a:xfrm>
        <a:prstGeom prst="roundRect">
          <a:avLst>
            <a:gd name="adj" fmla="val 10000"/>
          </a:avLst>
        </a:prstGeom>
        <a:blipFill rotWithShape="1">
          <a:blip xmlns:r="http://schemas.openxmlformats.org/officeDocument/2006/relationships" r:embed="rId3"/>
          <a:stretch>
            <a:fillRect/>
          </a:stretch>
        </a:blip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257B550-6A99-4B4A-82B4-1E1FE41E9EC9}">
      <dsp:nvSpPr>
        <dsp:cNvPr id="0" name=""/>
        <dsp:cNvSpPr/>
      </dsp:nvSpPr>
      <dsp:spPr>
        <a:xfrm>
          <a:off x="0" y="1461964"/>
          <a:ext cx="8504238" cy="1028915"/>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Biopharmaceutical Business</a:t>
          </a:r>
          <a:endParaRPr lang="en-US" sz="2400" b="1" kern="1200" dirty="0"/>
        </a:p>
        <a:p>
          <a:pPr marL="171450" lvl="1" indent="-171450" algn="l" defTabSz="800100">
            <a:lnSpc>
              <a:spcPct val="90000"/>
            </a:lnSpc>
            <a:spcBef>
              <a:spcPct val="0"/>
            </a:spcBef>
            <a:spcAft>
              <a:spcPct val="15000"/>
            </a:spcAft>
            <a:buChar char="••"/>
          </a:pPr>
          <a:r>
            <a:rPr lang="en-US" sz="1800" kern="1200" dirty="0" smtClean="0"/>
            <a:t>GPO, </a:t>
          </a:r>
          <a:r>
            <a:rPr lang="en-US" sz="1800" kern="1200" dirty="0" err="1" smtClean="0"/>
            <a:t>PReMA</a:t>
          </a:r>
          <a:r>
            <a:rPr lang="en-US" sz="1800" kern="1200" dirty="0" smtClean="0"/>
            <a:t> (35 </a:t>
          </a:r>
          <a:r>
            <a:rPr lang="en-US" sz="1800" kern="1200" dirty="0" err="1" smtClean="0"/>
            <a:t>Co’s</a:t>
          </a:r>
          <a:r>
            <a:rPr lang="en-US" sz="1800" kern="1200" dirty="0" smtClean="0"/>
            <a:t>), TPMA (65 </a:t>
          </a:r>
          <a:r>
            <a:rPr lang="en-US" sz="1800" kern="1200" dirty="0" err="1" smtClean="0"/>
            <a:t>Co’s</a:t>
          </a:r>
          <a:r>
            <a:rPr lang="en-US" sz="1800" kern="1200" dirty="0" smtClean="0"/>
            <a:t>)</a:t>
          </a:r>
          <a:endParaRPr lang="en-US" sz="1800" kern="1200" dirty="0"/>
        </a:p>
        <a:p>
          <a:pPr marL="171450" lvl="1" indent="-171450" algn="l" defTabSz="800100">
            <a:lnSpc>
              <a:spcPct val="90000"/>
            </a:lnSpc>
            <a:spcBef>
              <a:spcPct val="0"/>
            </a:spcBef>
            <a:spcAft>
              <a:spcPct val="15000"/>
            </a:spcAft>
            <a:buChar char="••"/>
          </a:pPr>
          <a:r>
            <a:rPr lang="en-US" sz="1800" kern="1200" dirty="0" err="1" smtClean="0">
              <a:solidFill>
                <a:schemeClr val="tx1"/>
              </a:solidFill>
            </a:rPr>
            <a:t>Pharma</a:t>
          </a:r>
          <a:r>
            <a:rPr lang="en-US" sz="1800" kern="1200" dirty="0" smtClean="0">
              <a:solidFill>
                <a:schemeClr val="tx1"/>
              </a:solidFill>
            </a:rPr>
            <a:t> </a:t>
          </a:r>
          <a:r>
            <a:rPr lang="en-US" sz="1800" kern="1200" dirty="0" err="1" smtClean="0">
              <a:solidFill>
                <a:schemeClr val="tx1"/>
              </a:solidFill>
            </a:rPr>
            <a:t>Co’s</a:t>
          </a:r>
          <a:r>
            <a:rPr lang="en-US" sz="1800" kern="1200" dirty="0" smtClean="0">
              <a:solidFill>
                <a:schemeClr val="tx1"/>
              </a:solidFill>
            </a:rPr>
            <a:t> under no membership  (several hundreds)</a:t>
          </a:r>
          <a:endParaRPr lang="en-US" sz="1800" kern="1200" dirty="0">
            <a:solidFill>
              <a:schemeClr val="tx1"/>
            </a:solidFill>
          </a:endParaRPr>
        </a:p>
      </dsp:txBody>
      <dsp:txXfrm>
        <a:off x="1794082" y="1461964"/>
        <a:ext cx="6710155" cy="1028915"/>
      </dsp:txXfrm>
    </dsp:sp>
    <dsp:sp modelId="{B3780D4B-F1BF-4B16-AE9D-0668EE54B42E}">
      <dsp:nvSpPr>
        <dsp:cNvPr id="0" name=""/>
        <dsp:cNvSpPr/>
      </dsp:nvSpPr>
      <dsp:spPr>
        <a:xfrm>
          <a:off x="93235" y="1501544"/>
          <a:ext cx="1700847" cy="939900"/>
        </a:xfrm>
        <a:prstGeom prst="roundRect">
          <a:avLst>
            <a:gd name="adj" fmla="val 10000"/>
          </a:avLst>
        </a:prstGeom>
        <a:blipFill rotWithShape="1">
          <a:blip xmlns:r="http://schemas.openxmlformats.org/officeDocument/2006/relationships" r:embed="rId4"/>
          <a:stretch>
            <a:fillRect/>
          </a:stretch>
        </a:blip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D4909E33-CE58-4792-8E31-28178C162E5F}" type="datetimeFigureOut">
              <a:rPr lang="en-US"/>
              <a:pPr>
                <a:defRPr/>
              </a:pPr>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766B4A25-8F0C-40F4-B159-9299D9A9DDD0}" type="slidenum">
              <a:rPr lang="en-US" altLang="en-US"/>
              <a:pPr>
                <a:defRPr/>
              </a:pPr>
              <a:t>‹#›</a:t>
            </a:fld>
            <a:endParaRPr lang="en-US" altLang="en-US"/>
          </a:p>
        </p:txBody>
      </p:sp>
    </p:spTree>
    <p:extLst>
      <p:ext uri="{BB962C8B-B14F-4D97-AF65-F5344CB8AC3E}">
        <p14:creationId xmlns:p14="http://schemas.microsoft.com/office/powerpoint/2010/main" val="3010283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251B2E-23A2-4711-9B7F-5986EE361806}" type="slidenum">
              <a:rPr lang="en-US" altLang="en-US" smtClean="0">
                <a:solidFill>
                  <a:srgbClr val="000000"/>
                </a:solidFill>
                <a:latin typeface="Calibri" pitchFamily="34" charset="0"/>
              </a:rPr>
              <a:pPr eaLnBrk="1" hangingPunct="1"/>
              <a:t>1</a:t>
            </a:fld>
            <a:endParaRPr lang="en-US" altLang="en-US"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5F985C-965D-4946-A699-1D67E21910B9}" type="slidenum">
              <a:rPr lang="en-US" altLang="en-US" smtClean="0">
                <a:solidFill>
                  <a:srgbClr val="000000"/>
                </a:solidFill>
                <a:latin typeface="Calibri" pitchFamily="34" charset="0"/>
              </a:rPr>
              <a:pPr eaLnBrk="1" hangingPunct="1"/>
              <a:t>10</a:t>
            </a:fld>
            <a:endParaRPr lang="en-US" altLang="en-US" smtClean="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58DC2E-360C-4E61-A04A-B00516C71C28}" type="slidenum">
              <a:rPr lang="en-US" altLang="en-US" smtClean="0">
                <a:solidFill>
                  <a:srgbClr val="000000"/>
                </a:solidFill>
                <a:latin typeface="Calibri" pitchFamily="34" charset="0"/>
              </a:rPr>
              <a:pPr eaLnBrk="1" hangingPunct="1"/>
              <a:t>11</a:t>
            </a:fld>
            <a:endParaRPr lang="en-US" altLang="en-US" smtClean="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FFAD9-4F9C-4A73-93DA-814D28522BF6}" type="slidenum">
              <a:rPr lang="en-CA" altLang="en-US" smtClean="0">
                <a:solidFill>
                  <a:srgbClr val="000000"/>
                </a:solidFill>
                <a:latin typeface="Calibri" pitchFamily="34" charset="0"/>
              </a:rPr>
              <a:pPr eaLnBrk="1" hangingPunct="1"/>
              <a:t>12</a:t>
            </a:fld>
            <a:endParaRPr lang="en-CA" altLang="en-US" smtClean="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3FDFA49-459E-49EE-B786-AA3F44F23886}" type="slidenum">
              <a:rPr lang="en-US" altLang="en-US" smtClean="0">
                <a:solidFill>
                  <a:srgbClr val="000000"/>
                </a:solidFill>
                <a:latin typeface="Calibri" pitchFamily="34" charset="0"/>
              </a:rPr>
              <a:pPr eaLnBrk="1" hangingPunct="1"/>
              <a:t>13</a:t>
            </a:fld>
            <a:endParaRPr lang="en-US" altLang="en-US" smtClean="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B3F2A14-B10D-489A-B660-10DFB9894C7D}" type="slidenum">
              <a:rPr lang="en-US" altLang="en-US" smtClean="0">
                <a:solidFill>
                  <a:srgbClr val="000000"/>
                </a:solidFill>
                <a:latin typeface="Calibri" pitchFamily="34" charset="0"/>
              </a:rPr>
              <a:pPr eaLnBrk="1" hangingPunct="1"/>
              <a:t>14</a:t>
            </a:fld>
            <a:endParaRPr lang="en-US" altLang="en-US"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7AA825-E13A-494C-A13E-CF2407474578}" type="slidenum">
              <a:rPr lang="en-US" altLang="en-US" smtClean="0">
                <a:latin typeface="Calibri" pitchFamily="34" charset="0"/>
              </a:rPr>
              <a:pPr eaLnBrk="1" hangingPunct="1"/>
              <a:t>15</a:t>
            </a:fld>
            <a:endParaRPr lang="en-US" alt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5C1276B-47D9-4457-B51A-B2EECA3C49C3}" type="slidenum">
              <a:rPr lang="en-US" altLang="en-US" smtClean="0">
                <a:latin typeface="Calibri" pitchFamily="34" charset="0"/>
              </a:rPr>
              <a:pPr eaLnBrk="1" hangingPunct="1"/>
              <a:t>16</a:t>
            </a:fld>
            <a:endParaRPr lang="en-US" alt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DF39D-68A4-4804-9954-E804E18473ED}" type="slidenum">
              <a:rPr lang="en-US" altLang="en-US" smtClean="0">
                <a:latin typeface="Calibri" pitchFamily="34" charset="0"/>
              </a:rPr>
              <a:pPr eaLnBrk="1" hangingPunct="1"/>
              <a:t>17</a:t>
            </a:fld>
            <a:endParaRPr lang="en-US" alt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B8CA69-4919-4C64-8FB5-ED526D5D6756}" type="slidenum">
              <a:rPr lang="en-US" altLang="en-US" smtClean="0">
                <a:latin typeface="Calibri" pitchFamily="34" charset="0"/>
              </a:rPr>
              <a:pPr eaLnBrk="1" hangingPunct="1"/>
              <a:t>18</a:t>
            </a:fld>
            <a:endParaRPr lang="en-US" alt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C57858-6C56-4922-BACB-E8BC9BA7053C}" type="slidenum">
              <a:rPr lang="en-US" altLang="en-US" smtClean="0">
                <a:latin typeface="Calibri" pitchFamily="34" charset="0"/>
              </a:rPr>
              <a:pPr eaLnBrk="1" hangingPunct="1"/>
              <a:t>19</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3ED77D-28A5-4F87-B971-4406F50D92DE}" type="slidenum">
              <a:rPr lang="en-US" altLang="en-US" smtClean="0">
                <a:solidFill>
                  <a:srgbClr val="000000"/>
                </a:solidFill>
                <a:latin typeface="Calibri" pitchFamily="34" charset="0"/>
              </a:rPr>
              <a:pPr eaLnBrk="1" hangingPunct="1"/>
              <a:t>2</a:t>
            </a:fld>
            <a:endParaRPr lang="en-US" altLang="en-US"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D94846-DEEC-49FC-AED6-999DF319D775}" type="slidenum">
              <a:rPr lang="en-US" altLang="en-US" smtClean="0">
                <a:latin typeface="Calibri" pitchFamily="34" charset="0"/>
              </a:rPr>
              <a:pPr eaLnBrk="1" hangingPunct="1"/>
              <a:t>20</a:t>
            </a:fld>
            <a:endParaRPr lang="en-US" alt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C38E5F-9725-42AA-8F6F-4E7F03CC7EAC}" type="slidenum">
              <a:rPr lang="en-US" altLang="en-US" smtClean="0">
                <a:latin typeface="Calibri" pitchFamily="34" charset="0"/>
              </a:rPr>
              <a:pPr eaLnBrk="1" hangingPunct="1"/>
              <a:t>21</a:t>
            </a:fld>
            <a:endParaRPr lang="en-US" alt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35D33F5-91D5-4CAD-82A0-6E2C55BDC740}" type="slidenum">
              <a:rPr lang="en-US" altLang="en-US" smtClean="0">
                <a:latin typeface="Calibri" pitchFamily="34" charset="0"/>
              </a:rPr>
              <a:pPr eaLnBrk="1" hangingPunct="1"/>
              <a:t>22</a:t>
            </a:fld>
            <a:endParaRPr lang="en-US" alt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5416E1-C327-43AC-BE9D-400D49ABAC08}" type="slidenum">
              <a:rPr lang="en-US" altLang="en-US" smtClean="0">
                <a:latin typeface="Calibri" pitchFamily="34" charset="0"/>
              </a:rPr>
              <a:pPr eaLnBrk="1" hangingPunct="1"/>
              <a:t>23</a:t>
            </a:fld>
            <a:endParaRPr lang="en-US" alt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B1458A-5288-4394-ACC3-3BF2BC7CEEE4}" type="slidenum">
              <a:rPr lang="en-US" altLang="en-US" smtClean="0">
                <a:latin typeface="Calibri" pitchFamily="34" charset="0"/>
              </a:rPr>
              <a:pPr eaLnBrk="1" hangingPunct="1"/>
              <a:t>24</a:t>
            </a:fld>
            <a:endParaRPr lang="en-US"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7136A4-53A2-4B9D-AEA1-213219864C5E}" type="slidenum">
              <a:rPr lang="en-US" altLang="en-US" smtClean="0">
                <a:latin typeface="Calibri" pitchFamily="34" charset="0"/>
              </a:rPr>
              <a:pPr eaLnBrk="1" hangingPunct="1"/>
              <a:t>25</a:t>
            </a:fld>
            <a:endParaRPr lang="en-US" alt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F3B61D-516B-4FE2-8835-2D0815CE0C82}" type="slidenum">
              <a:rPr lang="en-US" altLang="en-US" smtClean="0">
                <a:latin typeface="Calibri" pitchFamily="34" charset="0"/>
              </a:rPr>
              <a:pPr eaLnBrk="1" hangingPunct="1"/>
              <a:t>26</a:t>
            </a:fld>
            <a:endParaRPr lang="en-US" alt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168474-2FDC-4300-861A-02BAE4259F71}" type="slidenum">
              <a:rPr lang="en-US" altLang="en-US" smtClean="0">
                <a:latin typeface="Calibri" pitchFamily="34" charset="0"/>
              </a:rPr>
              <a:pPr eaLnBrk="1" hangingPunct="1"/>
              <a:t>27</a:t>
            </a:fld>
            <a:endParaRPr lang="en-US" alt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710524-7EF8-4632-90F3-F04C240DF2AC}" type="slidenum">
              <a:rPr lang="en-US" altLang="en-US" smtClean="0">
                <a:latin typeface="Calibri" pitchFamily="34" charset="0"/>
              </a:rPr>
              <a:pPr eaLnBrk="1" hangingPunct="1"/>
              <a:t>28</a:t>
            </a:fld>
            <a:endParaRPr lang="en-US" alt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FA6542-91BE-44FE-9A35-E4175293E33C}" type="slidenum">
              <a:rPr lang="en-US" altLang="en-US" smtClean="0">
                <a:solidFill>
                  <a:srgbClr val="000000"/>
                </a:solidFill>
                <a:latin typeface="Calibri" pitchFamily="34" charset="0"/>
              </a:rPr>
              <a:pPr eaLnBrk="1" hangingPunct="1"/>
              <a:t>29</a:t>
            </a:fld>
            <a:endParaRPr lang="en-US" altLang="en-US"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E2AEA9-A24E-4F23-B134-9568A9EA6369}" type="slidenum">
              <a:rPr lang="en-US" altLang="en-US" smtClean="0">
                <a:solidFill>
                  <a:srgbClr val="000000"/>
                </a:solidFill>
                <a:latin typeface="Calibri" pitchFamily="34" charset="0"/>
              </a:rPr>
              <a:pPr eaLnBrk="1" hangingPunct="1"/>
              <a:t>3</a:t>
            </a:fld>
            <a:endParaRPr lang="en-US" altLang="en-US" smtClean="0">
              <a:solidFill>
                <a:srgbClr val="000000"/>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37E3B3-74F4-4B48-A4A2-98C7E18D0C91}" type="slidenum">
              <a:rPr lang="en-US" altLang="en-US" smtClean="0">
                <a:latin typeface="Calibri" pitchFamily="34" charset="0"/>
              </a:rPr>
              <a:pPr eaLnBrk="1" hangingPunct="1"/>
              <a:t>30</a:t>
            </a:fld>
            <a:endParaRPr lang="en-US" alt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747CCA-0898-49F7-AE11-9E54D7EDF08B}" type="slidenum">
              <a:rPr lang="en-US" altLang="en-US" smtClean="0">
                <a:latin typeface="Calibri" pitchFamily="34" charset="0"/>
              </a:rPr>
              <a:pPr eaLnBrk="1" hangingPunct="1"/>
              <a:t>31</a:t>
            </a:fld>
            <a:endParaRPr lang="en-US" alt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051507-F851-4D61-BE2C-2AFDA4E1B6B2}" type="slidenum">
              <a:rPr lang="en-US" altLang="en-US" smtClean="0">
                <a:solidFill>
                  <a:srgbClr val="000000"/>
                </a:solidFill>
                <a:latin typeface="Calibri" pitchFamily="34" charset="0"/>
              </a:rPr>
              <a:pPr eaLnBrk="1" hangingPunct="1"/>
              <a:t>32</a:t>
            </a:fld>
            <a:endParaRPr lang="en-US" altLang="en-US" smtClean="0">
              <a:solidFill>
                <a:srgbClr val="000000"/>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29C049-1D14-4213-ADA4-2A49C2C36F6F}" type="slidenum">
              <a:rPr lang="en-US" altLang="en-US" smtClean="0">
                <a:solidFill>
                  <a:srgbClr val="000000"/>
                </a:solidFill>
                <a:latin typeface="Calibri" pitchFamily="34" charset="0"/>
              </a:rPr>
              <a:pPr eaLnBrk="1" hangingPunct="1"/>
              <a:t>33</a:t>
            </a:fld>
            <a:endParaRPr lang="en-US" altLang="en-US" smtClean="0">
              <a:solidFill>
                <a:srgbClr val="000000"/>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F235D5-3595-4D8C-9AF7-6A6ED2C33E15}" type="slidenum">
              <a:rPr lang="en-US" altLang="en-US" smtClean="0">
                <a:latin typeface="Calibri" pitchFamily="34" charset="0"/>
              </a:rPr>
              <a:pPr eaLnBrk="1" hangingPunct="1"/>
              <a:t>34</a:t>
            </a:fld>
            <a:endParaRPr lang="en-US" altLang="en-US"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0DDC12-043E-4310-948C-0EEB0948BDB5}" type="slidenum">
              <a:rPr lang="en-US" altLang="en-US" smtClean="0">
                <a:latin typeface="Calibri" pitchFamily="34" charset="0"/>
              </a:rPr>
              <a:pPr eaLnBrk="1" hangingPunct="1"/>
              <a:t>35</a:t>
            </a:fld>
            <a:endParaRPr lang="en-US" altLang="en-US"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9E62DC7-87D3-44D4-BA59-AF021A9E28AA}" type="slidenum">
              <a:rPr lang="en-US" altLang="en-US" smtClean="0">
                <a:latin typeface="Calibri" pitchFamily="34" charset="0"/>
              </a:rPr>
              <a:pPr eaLnBrk="1" hangingPunct="1"/>
              <a:t>36</a:t>
            </a:fld>
            <a:endParaRPr lang="en-US" altLang="en-US"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7F2A52-057B-48D5-BD62-7A6D69D7948C}" type="slidenum">
              <a:rPr lang="en-US" altLang="en-US" smtClean="0">
                <a:latin typeface="Calibri" pitchFamily="34" charset="0"/>
              </a:rPr>
              <a:pPr eaLnBrk="1" hangingPunct="1"/>
              <a:t>37</a:t>
            </a:fld>
            <a:endParaRPr lang="en-US" altLang="en-US"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4A59DF-A5AB-49EA-9302-5CD0283D245E}" type="slidenum">
              <a:rPr lang="en-US" altLang="en-US" smtClean="0">
                <a:latin typeface="Calibri" pitchFamily="34" charset="0"/>
              </a:rPr>
              <a:pPr eaLnBrk="1" hangingPunct="1"/>
              <a:t>38</a:t>
            </a:fld>
            <a:endParaRPr lang="en-US" alt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789495-D068-4AD5-B0C7-2C185AE76FAE}" type="slidenum">
              <a:rPr lang="en-US" altLang="en-US" smtClean="0">
                <a:latin typeface="Calibri" pitchFamily="34" charset="0"/>
              </a:rPr>
              <a:pPr eaLnBrk="1" hangingPunct="1"/>
              <a:t>39</a:t>
            </a:fld>
            <a:endParaRPr lang="en-US"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9A0FED-6548-46A9-BA63-58942434CD8E}" type="slidenum">
              <a:rPr lang="en-US" altLang="en-US" smtClean="0">
                <a:solidFill>
                  <a:srgbClr val="000000"/>
                </a:solidFill>
                <a:latin typeface="Calibri" pitchFamily="34" charset="0"/>
              </a:rPr>
              <a:pPr eaLnBrk="1" hangingPunct="1"/>
              <a:t>4</a:t>
            </a:fld>
            <a:endParaRPr lang="en-US" altLang="en-US" smtClean="0">
              <a:solidFill>
                <a:srgbClr val="000000"/>
              </a:solidFill>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Arial" pitchFamily="34" charset="0"/>
              <a:cs typeface="Arial" pitchFamily="34" charset="0"/>
            </a:endParaRP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299EDF-6A5C-4915-822F-9777864B610A}" type="slidenum">
              <a:rPr lang="en-US" altLang="zh-TW" smtClean="0">
                <a:solidFill>
                  <a:srgbClr val="000000"/>
                </a:solidFill>
                <a:latin typeface="Calibri" pitchFamily="34" charset="0"/>
              </a:rPr>
              <a:pPr eaLnBrk="1" hangingPunct="1"/>
              <a:t>40</a:t>
            </a:fld>
            <a:endParaRPr lang="en-US" altLang="zh-TW" smtClean="0">
              <a:solidFill>
                <a:srgbClr val="000000"/>
              </a:solidFill>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5AAF94-EC00-44A3-A605-262F891CBE71}" type="slidenum">
              <a:rPr lang="en-US" altLang="en-US" smtClean="0">
                <a:latin typeface="Calibri" pitchFamily="34" charset="0"/>
              </a:rPr>
              <a:pPr eaLnBrk="1" hangingPunct="1"/>
              <a:t>41</a:t>
            </a:fld>
            <a:endParaRPr lang="en-US" altLang="en-US"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90F192-2056-4470-832C-3651C1AD7FEC}" type="slidenum">
              <a:rPr lang="en-US" altLang="en-US" smtClean="0">
                <a:latin typeface="Calibri" pitchFamily="34" charset="0"/>
              </a:rPr>
              <a:pPr eaLnBrk="1" hangingPunct="1"/>
              <a:t>42</a:t>
            </a:fld>
            <a:endParaRPr lang="en-US" altLang="en-US"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1D2E6F-0051-4D64-B65B-35033587DED5}" type="slidenum">
              <a:rPr lang="en-US" altLang="en-US" smtClean="0">
                <a:latin typeface="Calibri" pitchFamily="34" charset="0"/>
              </a:rPr>
              <a:pPr eaLnBrk="1" hangingPunct="1"/>
              <a:t>43</a:t>
            </a:fld>
            <a:endParaRPr lang="en-US" altLang="en-US"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FCD768-25CE-4C21-9CF8-54EF5A1AFFB7}" type="slidenum">
              <a:rPr lang="en-US" altLang="en-US" smtClean="0">
                <a:latin typeface="Calibri" pitchFamily="34" charset="0"/>
              </a:rPr>
              <a:pPr eaLnBrk="1" hangingPunct="1"/>
              <a:t>44</a:t>
            </a:fld>
            <a:endParaRPr lang="en-US" altLang="en-US"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9F00C7-877D-43B1-A3DA-00D6F863D5FF}" type="slidenum">
              <a:rPr lang="en-US" altLang="en-US" smtClean="0">
                <a:latin typeface="Calibri" pitchFamily="34" charset="0"/>
              </a:rPr>
              <a:pPr eaLnBrk="1" hangingPunct="1"/>
              <a:t>45</a:t>
            </a:fld>
            <a:endParaRPr lang="en-US" altLang="en-US"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74687D-82AE-4172-BB9A-ACD88FB9255E}" type="slidenum">
              <a:rPr lang="en-US" altLang="en-US" smtClean="0">
                <a:latin typeface="Calibri" pitchFamily="34" charset="0"/>
              </a:rPr>
              <a:pPr eaLnBrk="1" hangingPunct="1"/>
              <a:t>46</a:t>
            </a:fld>
            <a:endParaRPr lang="en-US" altLang="en-US"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E79802-3CAB-42EC-BBB5-C02B7D2ADE59}" type="slidenum">
              <a:rPr lang="en-US" altLang="en-US" smtClean="0">
                <a:solidFill>
                  <a:srgbClr val="000000"/>
                </a:solidFill>
                <a:latin typeface="Calibri" pitchFamily="34" charset="0"/>
              </a:rPr>
              <a:pPr eaLnBrk="1" hangingPunct="1"/>
              <a:t>47</a:t>
            </a:fld>
            <a:endParaRPr lang="en-US" altLang="en-US" smtClean="0">
              <a:solidFill>
                <a:srgbClr val="000000"/>
              </a:solidFill>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B39D7C-C1CC-49AA-B1F5-9F3F820B4A9B}" type="slidenum">
              <a:rPr lang="en-US" altLang="en-US" smtClean="0">
                <a:latin typeface="Calibri" pitchFamily="34" charset="0"/>
              </a:rPr>
              <a:pPr eaLnBrk="1" hangingPunct="1"/>
              <a:t>48</a:t>
            </a:fld>
            <a:endParaRPr lang="en-US" altLang="en-US"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A1F432-7E8B-45A9-8B89-F97D1FB65A49}" type="slidenum">
              <a:rPr lang="en-US" altLang="en-US" smtClean="0">
                <a:latin typeface="Calibri" pitchFamily="34" charset="0"/>
              </a:rPr>
              <a:pPr eaLnBrk="1" hangingPunct="1"/>
              <a:t>49</a:t>
            </a:fld>
            <a:endParaRPr lang="en-US"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D715FB-9723-4766-B256-D410B0AD2E94}" type="slidenum">
              <a:rPr lang="en-US" altLang="en-US" smtClean="0">
                <a:solidFill>
                  <a:srgbClr val="000000"/>
                </a:solidFill>
                <a:latin typeface="Calibri" pitchFamily="34" charset="0"/>
              </a:rPr>
              <a:pPr eaLnBrk="1" hangingPunct="1"/>
              <a:t>5</a:t>
            </a:fld>
            <a:endParaRPr lang="en-US" altLang="en-US" smtClean="0">
              <a:solidFill>
                <a:srgbClr val="000000"/>
              </a:solidFill>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BB1B2E6-2022-4CAD-9BE7-80B56D5568A4}" type="slidenum">
              <a:rPr lang="en-US" altLang="en-US" smtClean="0">
                <a:latin typeface="Calibri" pitchFamily="34" charset="0"/>
              </a:rPr>
              <a:pPr eaLnBrk="1" hangingPunct="1"/>
              <a:t>50</a:t>
            </a:fld>
            <a:endParaRPr lang="en-US" altLang="en-US" smtClean="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9B61BA-D64E-4EAD-8B52-86AEBA7DE2E6}" type="slidenum">
              <a:rPr lang="en-US" altLang="en-US" smtClean="0">
                <a:solidFill>
                  <a:srgbClr val="000000"/>
                </a:solidFill>
                <a:latin typeface="Calibri" pitchFamily="34" charset="0"/>
              </a:rPr>
              <a:pPr eaLnBrk="1" hangingPunct="1"/>
              <a:t>51</a:t>
            </a:fld>
            <a:endParaRPr lang="en-US" altLang="en-US" smtClean="0">
              <a:solidFill>
                <a:srgbClr val="000000"/>
              </a:solidFill>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126BA2-BE7D-4350-A41A-79D54BC25A9B}" type="slidenum">
              <a:rPr lang="en-US" altLang="en-US" smtClean="0">
                <a:solidFill>
                  <a:srgbClr val="000000"/>
                </a:solidFill>
                <a:latin typeface="Calibri" pitchFamily="34" charset="0"/>
              </a:rPr>
              <a:pPr eaLnBrk="1" hangingPunct="1"/>
              <a:t>52</a:t>
            </a:fld>
            <a:endParaRPr lang="en-US" altLang="en-US" smtClean="0">
              <a:solidFill>
                <a:srgbClr val="000000"/>
              </a:solidFill>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266515-0432-4CA7-A70D-F76A1DB4E695}" type="slidenum">
              <a:rPr lang="en-US" altLang="en-US" smtClean="0">
                <a:solidFill>
                  <a:srgbClr val="000000"/>
                </a:solidFill>
                <a:latin typeface="Calibri" pitchFamily="34" charset="0"/>
              </a:rPr>
              <a:pPr eaLnBrk="1" hangingPunct="1"/>
              <a:t>53</a:t>
            </a:fld>
            <a:endParaRPr lang="en-US" altLang="en-US" smtClean="0">
              <a:solidFill>
                <a:srgbClr val="000000"/>
              </a:solidFill>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5F74A39-EEAE-4675-BFA3-E7CC034D5809}" type="slidenum">
              <a:rPr lang="en-US" altLang="en-US" smtClean="0">
                <a:solidFill>
                  <a:srgbClr val="000000"/>
                </a:solidFill>
                <a:latin typeface="Calibri" pitchFamily="34" charset="0"/>
              </a:rPr>
              <a:pPr eaLnBrk="1" hangingPunct="1"/>
              <a:t>54</a:t>
            </a:fld>
            <a:endParaRPr lang="en-US" altLang="en-US" smtClean="0">
              <a:solidFill>
                <a:srgbClr val="000000"/>
              </a:solidFill>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61EFDF-D656-40F9-A9BA-FDC35A84E9F1}" type="slidenum">
              <a:rPr lang="en-US" altLang="en-US" smtClean="0">
                <a:solidFill>
                  <a:srgbClr val="000000"/>
                </a:solidFill>
                <a:latin typeface="Calibri" pitchFamily="34" charset="0"/>
              </a:rPr>
              <a:pPr eaLnBrk="1" hangingPunct="1"/>
              <a:t>55</a:t>
            </a:fld>
            <a:endParaRPr lang="en-US" altLang="en-US" smtClean="0">
              <a:solidFill>
                <a:srgbClr val="000000"/>
              </a:solidFill>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AD695C-D11B-41BC-B317-58AB6D67C8EE}" type="slidenum">
              <a:rPr lang="en-US" altLang="en-US" smtClean="0">
                <a:solidFill>
                  <a:srgbClr val="000000"/>
                </a:solidFill>
                <a:latin typeface="Calibri" pitchFamily="34" charset="0"/>
              </a:rPr>
              <a:pPr eaLnBrk="1" hangingPunct="1"/>
              <a:t>56</a:t>
            </a:fld>
            <a:endParaRPr lang="en-US" altLang="en-US" smtClean="0">
              <a:solidFill>
                <a:srgbClr val="000000"/>
              </a:solidFill>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DD9B3D-AC22-455C-9CF4-E6E92E1B82EB}" type="slidenum">
              <a:rPr lang="en-US" altLang="en-US" smtClean="0">
                <a:solidFill>
                  <a:srgbClr val="000000"/>
                </a:solidFill>
                <a:latin typeface="Calibri" pitchFamily="34" charset="0"/>
              </a:rPr>
              <a:pPr eaLnBrk="1" hangingPunct="1"/>
              <a:t>57</a:t>
            </a:fld>
            <a:endParaRPr lang="en-US" altLang="en-US" smtClean="0">
              <a:solidFill>
                <a:srgbClr val="000000"/>
              </a:solidFill>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37F48B-F759-41E1-8298-1F5FE297A7B3}" type="slidenum">
              <a:rPr lang="en-US" altLang="en-US" smtClean="0">
                <a:solidFill>
                  <a:srgbClr val="000000"/>
                </a:solidFill>
                <a:latin typeface="Calibri" pitchFamily="34" charset="0"/>
              </a:rPr>
              <a:pPr eaLnBrk="1" hangingPunct="1"/>
              <a:t>58</a:t>
            </a:fld>
            <a:endParaRPr lang="en-US" altLang="en-US" smtClean="0">
              <a:solidFill>
                <a:srgbClr val="000000"/>
              </a:solidFill>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8371B1-5862-4D3E-9434-2E626FA3B40C}" type="slidenum">
              <a:rPr lang="en-US" altLang="en-US" smtClean="0">
                <a:solidFill>
                  <a:srgbClr val="000000"/>
                </a:solidFill>
                <a:latin typeface="Calibri" pitchFamily="34" charset="0"/>
              </a:rPr>
              <a:pPr eaLnBrk="1" hangingPunct="1"/>
              <a:t>59</a:t>
            </a:fld>
            <a:endParaRPr lang="en-US" altLang="en-US"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46FCAF-EDF4-4103-8B2F-14A1F65E19F2}" type="slidenum">
              <a:rPr lang="en-US" altLang="en-US" smtClean="0">
                <a:solidFill>
                  <a:srgbClr val="000000"/>
                </a:solidFill>
                <a:latin typeface="Calibri" pitchFamily="34" charset="0"/>
              </a:rPr>
              <a:pPr eaLnBrk="1" hangingPunct="1"/>
              <a:t>6</a:t>
            </a:fld>
            <a:endParaRPr lang="en-US" altLang="en-US" smtClean="0">
              <a:solidFill>
                <a:srgbClr val="000000"/>
              </a:solidFill>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D96523-B5E3-4904-B65D-CA7556E360D9}" type="slidenum">
              <a:rPr lang="en-US" altLang="en-US" smtClean="0">
                <a:solidFill>
                  <a:srgbClr val="000000"/>
                </a:solidFill>
                <a:latin typeface="Calibri" pitchFamily="34" charset="0"/>
              </a:rPr>
              <a:pPr eaLnBrk="1" hangingPunct="1"/>
              <a:t>60</a:t>
            </a:fld>
            <a:endParaRPr lang="en-US" altLang="en-US" smtClean="0">
              <a:solidFill>
                <a:srgbClr val="000000"/>
              </a:solidFill>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Arial" pitchFamily="34" charset="0"/>
                <a:cs typeface="Arial" pitchFamily="34" charset="0"/>
              </a:defRPr>
            </a:lvl1pPr>
            <a:lvl2pPr marL="742950" indent="-285750" defTabSz="917575" eaLnBrk="0" hangingPunct="0">
              <a:defRPr>
                <a:solidFill>
                  <a:schemeClr val="tx1"/>
                </a:solidFill>
                <a:latin typeface="Arial" pitchFamily="34" charset="0"/>
                <a:cs typeface="Arial" pitchFamily="34" charset="0"/>
              </a:defRPr>
            </a:lvl2pPr>
            <a:lvl3pPr marL="1143000" indent="-228600" defTabSz="917575" eaLnBrk="0" hangingPunct="0">
              <a:defRPr>
                <a:solidFill>
                  <a:schemeClr val="tx1"/>
                </a:solidFill>
                <a:latin typeface="Arial" pitchFamily="34" charset="0"/>
                <a:cs typeface="Arial" pitchFamily="34" charset="0"/>
              </a:defRPr>
            </a:lvl3pPr>
            <a:lvl4pPr marL="1600200" indent="-228600" defTabSz="917575" eaLnBrk="0" hangingPunct="0">
              <a:defRPr>
                <a:solidFill>
                  <a:schemeClr val="tx1"/>
                </a:solidFill>
                <a:latin typeface="Arial" pitchFamily="34" charset="0"/>
                <a:cs typeface="Arial" pitchFamily="34" charset="0"/>
              </a:defRPr>
            </a:lvl4pPr>
            <a:lvl5pPr marL="2057400" indent="-228600" defTabSz="917575" eaLnBrk="0" hangingPunct="0">
              <a:defRPr>
                <a:solidFill>
                  <a:schemeClr val="tx1"/>
                </a:solidFill>
                <a:latin typeface="Arial" pitchFamily="34" charset="0"/>
                <a:cs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FAB441-9A0C-48CB-86EC-C71977AE1C5C}" type="slidenum">
              <a:rPr lang="fr-FR" altLang="en-US" smtClean="0">
                <a:solidFill>
                  <a:srgbClr val="000000"/>
                </a:solidFill>
                <a:latin typeface="Calibri" pitchFamily="34" charset="0"/>
                <a:ea typeface="MS PGothic" pitchFamily="34" charset="-128"/>
              </a:rPr>
              <a:pPr eaLnBrk="1" hangingPunct="1"/>
              <a:t>61</a:t>
            </a:fld>
            <a:endParaRPr lang="fr-FR" altLang="en-US" smtClean="0">
              <a:solidFill>
                <a:srgbClr val="000000"/>
              </a:solidFill>
              <a:latin typeface="Calibri" pitchFamily="34" charset="0"/>
              <a:ea typeface="MS PGothic" pitchFamily="34" charset="-128"/>
            </a:endParaRPr>
          </a:p>
        </p:txBody>
      </p:sp>
      <p:sp>
        <p:nvSpPr>
          <p:cNvPr id="199683" name="Rectangle 2"/>
          <p:cNvSpPr>
            <a:spLocks noGrp="1" noRot="1" noChangeAspect="1" noChangeArrowheads="1" noTextEdit="1"/>
          </p:cNvSpPr>
          <p:nvPr>
            <p:ph type="sldImg"/>
          </p:nvPr>
        </p:nvSpPr>
        <p:spPr bwMode="auto">
          <a:xfrm>
            <a:off x="1136650" y="701675"/>
            <a:ext cx="4598988" cy="3449638"/>
          </a:xfrm>
          <a:solidFill>
            <a:srgbClr val="FFFFFF"/>
          </a:solidFill>
          <a:ln>
            <a:solidFill>
              <a:srgbClr val="000000"/>
            </a:solidFill>
            <a:miter lim="800000"/>
            <a:headEnd/>
            <a:tailEnd/>
          </a:ln>
        </p:spPr>
      </p:sp>
      <p:sp>
        <p:nvSpPr>
          <p:cNvPr id="199684" name="Rectangle 3"/>
          <p:cNvSpPr>
            <a:spLocks noGrp="1" noChangeArrowheads="1"/>
          </p:cNvSpPr>
          <p:nvPr>
            <p:ph type="body" idx="1"/>
          </p:nvPr>
        </p:nvSpPr>
        <p:spPr bwMode="auto">
          <a:xfrm>
            <a:off x="925513" y="4360863"/>
            <a:ext cx="5019675" cy="4081462"/>
          </a:xfrm>
          <a:solidFill>
            <a:srgbClr val="FFFFFF"/>
          </a:solidFill>
          <a:ln>
            <a:solidFill>
              <a:srgbClr val="000000"/>
            </a:solidFill>
            <a:miter lim="800000"/>
            <a:headEnd/>
            <a:tailEnd/>
          </a:ln>
        </p:spPr>
        <p:txBody>
          <a:bodyPr wrap="square" lIns="90242" tIns="45121" rIns="90242" bIns="45121" numCol="1" anchor="t" anchorCtr="0" compatLnSpc="1">
            <a:prstTxWarp prst="textNoShape">
              <a:avLst/>
            </a:prstTxWarp>
          </a:bodyPr>
          <a:lstStyle/>
          <a:p>
            <a:pPr eaLnBrk="1" hangingPunct="1"/>
            <a:endParaRPr lang="en-GB"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0DCC11-C0D3-477A-8B17-066CF508CA04}" type="slidenum">
              <a:rPr lang="en-US" altLang="en-US" smtClean="0">
                <a:latin typeface="Calibri" pitchFamily="34" charset="0"/>
              </a:rPr>
              <a:pPr eaLnBrk="1" hangingPunct="1"/>
              <a:t>62</a:t>
            </a:fld>
            <a:endParaRPr lang="en-US" altLang="en-US" smtClean="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E1520D-D370-42D1-987E-F4876F0194DE}" type="slidenum">
              <a:rPr lang="en-US" altLang="en-US" smtClean="0">
                <a:latin typeface="Calibri" pitchFamily="34" charset="0"/>
              </a:rPr>
              <a:pPr eaLnBrk="1" hangingPunct="1"/>
              <a:t>63</a:t>
            </a:fld>
            <a:endParaRPr lang="en-US" altLang="en-US" smtClean="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0DDEC3-3F15-49B5-841B-5F377CEC47E7}" type="slidenum">
              <a:rPr lang="en-US" altLang="en-US" smtClean="0">
                <a:solidFill>
                  <a:srgbClr val="000000"/>
                </a:solidFill>
                <a:latin typeface="Calibri" pitchFamily="34" charset="0"/>
              </a:rPr>
              <a:pPr eaLnBrk="1" hangingPunct="1"/>
              <a:t>64</a:t>
            </a:fld>
            <a:endParaRPr lang="en-US" altLang="en-US" smtClean="0">
              <a:solidFill>
                <a:srgbClr val="000000"/>
              </a:solidFill>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1ECFFB-38F1-4939-88E7-0F67E6EB0C1D}" type="slidenum">
              <a:rPr lang="en-US" altLang="en-US" smtClean="0">
                <a:solidFill>
                  <a:srgbClr val="000000"/>
                </a:solidFill>
                <a:latin typeface="Calibri" pitchFamily="34" charset="0"/>
              </a:rPr>
              <a:pPr eaLnBrk="1" hangingPunct="1"/>
              <a:t>65</a:t>
            </a:fld>
            <a:endParaRPr lang="en-US" altLang="en-US" smtClean="0">
              <a:solidFill>
                <a:srgbClr val="000000"/>
              </a:solidFill>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31FAB8-4796-4214-AF93-988FCCCE0684}" type="slidenum">
              <a:rPr lang="en-US" altLang="en-US" smtClean="0">
                <a:solidFill>
                  <a:srgbClr val="000000"/>
                </a:solidFill>
                <a:latin typeface="Calibri" pitchFamily="34" charset="0"/>
              </a:rPr>
              <a:pPr eaLnBrk="1" hangingPunct="1"/>
              <a:t>66</a:t>
            </a:fld>
            <a:endParaRPr lang="en-US" altLang="en-US" smtClean="0">
              <a:solidFill>
                <a:srgbClr val="000000"/>
              </a:solidFill>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C552DD-DF1D-4574-B362-6C92166E5A96}" type="slidenum">
              <a:rPr lang="en-US" altLang="en-US" smtClean="0">
                <a:solidFill>
                  <a:srgbClr val="000000"/>
                </a:solidFill>
                <a:latin typeface="Calibri" pitchFamily="34" charset="0"/>
              </a:rPr>
              <a:pPr eaLnBrk="1" hangingPunct="1"/>
              <a:t>67</a:t>
            </a:fld>
            <a:endParaRPr lang="en-US" altLang="en-US" smtClean="0">
              <a:solidFill>
                <a:srgbClr val="000000"/>
              </a:solidFill>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6BCA73-3FA7-46D9-842F-D940EF809600}" type="slidenum">
              <a:rPr lang="en-US" altLang="en-US" smtClean="0">
                <a:solidFill>
                  <a:srgbClr val="000000"/>
                </a:solidFill>
                <a:latin typeface="Calibri" pitchFamily="34" charset="0"/>
              </a:rPr>
              <a:pPr eaLnBrk="1" hangingPunct="1"/>
              <a:t>68</a:t>
            </a:fld>
            <a:endParaRPr lang="en-US" altLang="en-US"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241B53-E259-40B0-8591-0A36F292D332}" type="slidenum">
              <a:rPr lang="en-US" altLang="en-US" smtClean="0">
                <a:latin typeface="Calibri" pitchFamily="34" charset="0"/>
              </a:rPr>
              <a:pPr eaLnBrk="1" hangingPunct="1"/>
              <a:t>7</a:t>
            </a:fld>
            <a:endParaRPr lang="en-US"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18AAA6-D422-4D45-B96B-3EDD16E750EA}" type="slidenum">
              <a:rPr lang="en-US" altLang="en-US" smtClean="0">
                <a:latin typeface="Calibri" pitchFamily="34" charset="0"/>
              </a:rPr>
              <a:pPr eaLnBrk="1" hangingPunct="1"/>
              <a:t>8</a:t>
            </a:fld>
            <a:endParaRPr lang="en-US"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8E8DEF-5614-49D5-9C21-F96C79566E3C}" type="slidenum">
              <a:rPr lang="en-US" altLang="en-US" smtClean="0">
                <a:latin typeface="Calibri" pitchFamily="34" charset="0"/>
              </a:rPr>
              <a:pPr eaLnBrk="1" hangingPunct="1"/>
              <a:t>9</a:t>
            </a:fld>
            <a:endParaRPr lang="en-U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6E766D4-32B3-477F-B6B4-2CABEEECAD55}" type="datetimeFigureOut">
              <a:rPr lang="en-US"/>
              <a:pPr>
                <a:defRPr/>
              </a:pPr>
              <a:t>2/5/2020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5647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eaLnBrk="0" hangingPunct="0">
              <a:defRPr/>
            </a:lvl1pPr>
          </a:lstStyle>
          <a:p>
            <a:pPr>
              <a:defRPr/>
            </a:pPr>
            <a:fld id="{C9598A0A-2728-42F6-A4D0-9B6FBDA44003}" type="datetimeFigureOut">
              <a:rPr lang="en-US"/>
              <a:pPr>
                <a:defRPr/>
              </a:pPr>
              <a:t>2/5/2020</a:t>
            </a:fld>
            <a:endParaRPr lang="en-US"/>
          </a:p>
        </p:txBody>
      </p:sp>
      <p:sp>
        <p:nvSpPr>
          <p:cNvPr id="5" name="Footer Placeholder 21"/>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17"/>
          <p:cNvSpPr>
            <a:spLocks noGrp="1"/>
          </p:cNvSpPr>
          <p:nvPr>
            <p:ph type="sldNum" sz="quarter" idx="12"/>
          </p:nvPr>
        </p:nvSpPr>
        <p:spPr/>
        <p:txBody>
          <a:bodyPr/>
          <a:lstStyle>
            <a:lvl1pPr eaLnBrk="0" hangingPunct="0">
              <a:defRPr/>
            </a:lvl1pPr>
          </a:lstStyle>
          <a:p>
            <a:pPr>
              <a:defRPr/>
            </a:pPr>
            <a:fld id="{2C1DD71E-0CC8-405B-B308-DB05E4228FC6}" type="slidenum">
              <a:rPr lang="en-US"/>
              <a:pPr>
                <a:defRPr/>
              </a:pPr>
              <a:t>‹#›</a:t>
            </a:fld>
            <a:endParaRPr lang="en-US"/>
          </a:p>
        </p:txBody>
      </p:sp>
    </p:spTree>
    <p:extLst>
      <p:ext uri="{BB962C8B-B14F-4D97-AF65-F5344CB8AC3E}">
        <p14:creationId xmlns:p14="http://schemas.microsoft.com/office/powerpoint/2010/main" val="106580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hangingPunct="0">
              <a:defRPr/>
            </a:lvl1pPr>
          </a:lstStyle>
          <a:p>
            <a:pPr>
              <a:defRPr/>
            </a:pPr>
            <a:fld id="{EE76693F-F7AC-41A7-92DC-FF25FCF4CCC2}" type="datetimeFigureOut">
              <a:rPr lang="en-CA"/>
              <a:pPr>
                <a:defRPr/>
              </a:pPr>
              <a:t>2020-02-05</a:t>
            </a:fld>
            <a:endParaRPr lang="en-CA"/>
          </a:p>
        </p:txBody>
      </p:sp>
      <p:sp>
        <p:nvSpPr>
          <p:cNvPr id="5" name="Footer Placeholder 4"/>
          <p:cNvSpPr>
            <a:spLocks noGrp="1"/>
          </p:cNvSpPr>
          <p:nvPr>
            <p:ph type="ftr" sz="quarter" idx="11"/>
          </p:nvPr>
        </p:nvSpPr>
        <p:spPr/>
        <p:txBody>
          <a:bodyPr/>
          <a:lstStyle>
            <a:lvl1pPr eaLnBrk="0" hangingPunct="0">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vl1pPr>
          </a:lstStyle>
          <a:p>
            <a:pPr>
              <a:defRPr/>
            </a:pPr>
            <a:fld id="{24E4081E-1BEC-407E-950B-FC5A430664BA}" type="slidenum">
              <a:rPr lang="en-CA"/>
              <a:pPr>
                <a:defRPr/>
              </a:pPr>
              <a:t>‹#›</a:t>
            </a:fld>
            <a:endParaRPr lang="en-CA"/>
          </a:p>
        </p:txBody>
      </p:sp>
    </p:spTree>
    <p:extLst>
      <p:ext uri="{BB962C8B-B14F-4D97-AF65-F5344CB8AC3E}">
        <p14:creationId xmlns:p14="http://schemas.microsoft.com/office/powerpoint/2010/main" val="116648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hangingPunct="0">
              <a:defRPr/>
            </a:lvl1pPr>
          </a:lstStyle>
          <a:p>
            <a:pPr>
              <a:defRPr/>
            </a:pPr>
            <a:fld id="{AD8F3224-E3E2-4C1F-9B6E-8DA979468BF3}" type="datetimeFigureOut">
              <a:rPr lang="en-CA"/>
              <a:pPr>
                <a:defRPr/>
              </a:pPr>
              <a:t>2020-02-05</a:t>
            </a:fld>
            <a:endParaRPr lang="en-CA"/>
          </a:p>
        </p:txBody>
      </p:sp>
      <p:sp>
        <p:nvSpPr>
          <p:cNvPr id="5" name="Footer Placeholder 4"/>
          <p:cNvSpPr>
            <a:spLocks noGrp="1"/>
          </p:cNvSpPr>
          <p:nvPr>
            <p:ph type="ftr" sz="quarter" idx="11"/>
          </p:nvPr>
        </p:nvSpPr>
        <p:spPr/>
        <p:txBody>
          <a:bodyPr/>
          <a:lstStyle>
            <a:lvl1pPr eaLnBrk="0" hangingPunct="0">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vl1pPr>
          </a:lstStyle>
          <a:p>
            <a:pPr>
              <a:defRPr/>
            </a:pPr>
            <a:fld id="{9777F5F8-AE3C-45E7-94C1-E118ECFC596F}" type="slidenum">
              <a:rPr lang="en-CA"/>
              <a:pPr>
                <a:defRPr/>
              </a:pPr>
              <a:t>‹#›</a:t>
            </a:fld>
            <a:endParaRPr lang="en-CA"/>
          </a:p>
        </p:txBody>
      </p:sp>
    </p:spTree>
    <p:extLst>
      <p:ext uri="{BB962C8B-B14F-4D97-AF65-F5344CB8AC3E}">
        <p14:creationId xmlns:p14="http://schemas.microsoft.com/office/powerpoint/2010/main" val="1651011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H"/>
          </a:p>
        </p:txBody>
      </p:sp>
      <p:sp>
        <p:nvSpPr>
          <p:cNvPr id="4" name="Date Placeholder 3"/>
          <p:cNvSpPr>
            <a:spLocks noGrp="1"/>
          </p:cNvSpPr>
          <p:nvPr>
            <p:ph type="dt" sz="half" idx="10"/>
          </p:nvPr>
        </p:nvSpPr>
        <p:spPr/>
        <p:txBody>
          <a:bodyPr/>
          <a:lstStyle>
            <a:lvl1pPr>
              <a:defRPr/>
            </a:lvl1pPr>
          </a:lstStyle>
          <a:p>
            <a:pPr>
              <a:defRPr/>
            </a:pPr>
            <a:fld id="{CC00FED2-B1FA-49F9-856E-8B7AA5477E1A}" type="datetimeFigureOut">
              <a:rPr lang="fr-CH"/>
              <a:pPr>
                <a:defRPr/>
              </a:pPr>
              <a:t>05.02.2020</a:t>
            </a:fld>
            <a:endParaRPr lang="fr-CH"/>
          </a:p>
        </p:txBody>
      </p:sp>
      <p:sp>
        <p:nvSpPr>
          <p:cNvPr id="5" name="Footer Placeholder 4"/>
          <p:cNvSpPr>
            <a:spLocks noGrp="1"/>
          </p:cNvSpPr>
          <p:nvPr>
            <p:ph type="ftr" sz="quarter" idx="11"/>
          </p:nvPr>
        </p:nvSpPr>
        <p:spPr/>
        <p:txBody>
          <a:bodyPr/>
          <a:lstStyle>
            <a:lvl1pPr>
              <a:defRPr/>
            </a:lvl1pPr>
          </a:lstStyle>
          <a:p>
            <a:pPr>
              <a:defRPr/>
            </a:pPr>
            <a:endParaRPr lang="fr-CH"/>
          </a:p>
        </p:txBody>
      </p:sp>
      <p:sp>
        <p:nvSpPr>
          <p:cNvPr id="6" name="Slide Number Placeholder 5"/>
          <p:cNvSpPr>
            <a:spLocks noGrp="1"/>
          </p:cNvSpPr>
          <p:nvPr>
            <p:ph type="sldNum" sz="quarter" idx="12"/>
          </p:nvPr>
        </p:nvSpPr>
        <p:spPr/>
        <p:txBody>
          <a:bodyPr/>
          <a:lstStyle>
            <a:lvl1pPr>
              <a:defRPr/>
            </a:lvl1pPr>
          </a:lstStyle>
          <a:p>
            <a:pPr>
              <a:defRPr/>
            </a:pPr>
            <a:fld id="{CC394F09-3366-48C5-9EFF-3881F4D53BCA}" type="slidenum">
              <a:rPr lang="fr-CH"/>
              <a:pPr>
                <a:defRPr/>
              </a:pPr>
              <a:t>‹#›</a:t>
            </a:fld>
            <a:endParaRPr lang="fr-CH"/>
          </a:p>
        </p:txBody>
      </p:sp>
    </p:spTree>
    <p:extLst>
      <p:ext uri="{BB962C8B-B14F-4D97-AF65-F5344CB8AC3E}">
        <p14:creationId xmlns:p14="http://schemas.microsoft.com/office/powerpoint/2010/main" val="2499831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BA88B549-47DE-4249-87EB-3077F3D4133F}"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3849639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DE700CD8-74B0-4CD2-96F0-73924CA54CF9}"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3890979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2F5E79BF-9FE4-4908-BCA8-B8148792A58F}"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25323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01B96F05-D4C0-409D-9136-C6E21610277E}"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3147059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2B9D7E34-2D29-4E0C-9CCC-78445214A4B3}"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1437385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69AC6E57-00B3-4D06-9BEE-9AC9D508F4C2}"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206584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eaLnBrk="0" hangingPunct="0">
              <a:defRPr/>
            </a:lvl1pPr>
          </a:lstStyle>
          <a:p>
            <a:pPr>
              <a:defRPr/>
            </a:pPr>
            <a:fld id="{0FF5F702-6B55-4A70-BD93-5EB70AC2C29D}" type="datetimeFigureOut">
              <a:rPr lang="en-US"/>
              <a:pPr>
                <a:defRPr/>
              </a:pPr>
              <a:t>2/5/2020</a:t>
            </a:fld>
            <a:endParaRPr lang="en-US"/>
          </a:p>
        </p:txBody>
      </p:sp>
      <p:sp>
        <p:nvSpPr>
          <p:cNvPr id="4" name="Footer Placeholder 21"/>
          <p:cNvSpPr>
            <a:spLocks noGrp="1"/>
          </p:cNvSpPr>
          <p:nvPr>
            <p:ph type="ftr" sz="quarter" idx="11"/>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580100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E4258977-717B-4AE5-B457-DBD7C3FD1631}"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2915687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B0C134B5-0FC0-428C-B8D6-83810C62FD12}"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155113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E4AB8B0A-A4A8-4C97-900D-D559726A383A}"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1188957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5C2D4BCE-B157-4262-8F02-F54BABD9222C}"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161175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932EF0DA-ACE3-4F41-9BC4-12DF29748197}"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3079309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C4BCEEFE-AB05-435D-8CF2-8BAD5619DC14}"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45110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B147A6AF-DB69-4E06-9C3B-2428EAF69588}"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144140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buFontTx/>
              <a:buNone/>
              <a:defRPr>
                <a:latin typeface="Arial" charset="0"/>
                <a:ea typeface="+mn-ea"/>
                <a:cs typeface="Arial" charset="0"/>
              </a:defRPr>
            </a:lvl1pPr>
          </a:lstStyle>
          <a:p>
            <a:pPr>
              <a:defRPr/>
            </a:pPr>
            <a:fld id="{096575D8-B590-4E39-AB89-9D1B349B8AC4}" type="datetime1">
              <a:rPr lang="en-US" altLang="en-US"/>
              <a:pPr>
                <a:defRPr/>
              </a:pPr>
              <a:t>2/5/2020</a:t>
            </a:fld>
            <a:endParaRPr lang="zh-CN" altLang="en-US" sz="1800">
              <a:solidFill>
                <a:srgbClr val="4B4D4F"/>
              </a:solidFill>
            </a:endParaRPr>
          </a:p>
        </p:txBody>
      </p:sp>
      <p:sp>
        <p:nvSpPr>
          <p:cNvPr id="5" name="Footer Placeholder 4"/>
          <p:cNvSpPr>
            <a:spLocks noGrp="1"/>
          </p:cNvSpPr>
          <p:nvPr>
            <p:ph type="ftr" sz="quarter" idx="11"/>
          </p:nvPr>
        </p:nvSpPr>
        <p:spPr/>
        <p:txBody>
          <a:bodyPr/>
          <a:lstStyle>
            <a:lvl1pPr>
              <a:buFontTx/>
              <a:buNone/>
              <a:defRPr>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Tx/>
              <a:buNone/>
              <a:defRPr>
                <a:latin typeface="Arial" charset="0"/>
                <a:ea typeface="+mn-ea"/>
                <a:cs typeface="Arial" charset="0"/>
              </a:defRPr>
            </a:lvl1pPr>
          </a:lstStyle>
          <a:p>
            <a:pPr>
              <a:defRPr/>
            </a:pPr>
            <a:fld id="{CE5045AB-0FCB-4C6D-980D-D318934DEEC3}" type="slidenum">
              <a:rPr lang="en-US" altLang="en-US"/>
              <a:pPr>
                <a:defRPr/>
              </a:pPr>
              <a:t>‹#›</a:t>
            </a:fld>
            <a:endParaRPr lang="zh-CN" altLang="en-US" sz="1800">
              <a:solidFill>
                <a:srgbClr val="4B4D4F"/>
              </a:solidFill>
            </a:endParaRPr>
          </a:p>
        </p:txBody>
      </p:sp>
    </p:spTree>
    <p:extLst>
      <p:ext uri="{BB962C8B-B14F-4D97-AF65-F5344CB8AC3E}">
        <p14:creationId xmlns:p14="http://schemas.microsoft.com/office/powerpoint/2010/main" val="482681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atin typeface="Arial" charset="0"/>
                <a:cs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F8CD36E2-9F42-4E85-A950-E1174779C6DC}" type="slidenum">
              <a:rPr lang="en-US" altLang="en-US"/>
              <a:pPr>
                <a:defRPr/>
              </a:pPr>
              <a:t>‹#›</a:t>
            </a:fld>
            <a:endParaRPr lang="en-US" altLang="en-US"/>
          </a:p>
        </p:txBody>
      </p:sp>
    </p:spTree>
    <p:extLst>
      <p:ext uri="{BB962C8B-B14F-4D97-AF65-F5344CB8AC3E}">
        <p14:creationId xmlns:p14="http://schemas.microsoft.com/office/powerpoint/2010/main" val="4290989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HK" smtClean="0"/>
              <a:t>Click to edit Master title style</a:t>
            </a:r>
            <a:endParaRPr lang="zh-HK"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Date Placeholder 3"/>
          <p:cNvSpPr>
            <a:spLocks noGrp="1"/>
          </p:cNvSpPr>
          <p:nvPr>
            <p:ph type="dt" sz="half" idx="10"/>
          </p:nvPr>
        </p:nvSpPr>
        <p:spPr/>
        <p:txBody>
          <a:bodyPr/>
          <a:lstStyle>
            <a:lvl1pPr>
              <a:defRPr>
                <a:latin typeface="Arial" charset="0"/>
                <a:cs typeface="Arial" charset="0"/>
              </a:defRPr>
            </a:lvl1pPr>
          </a:lstStyle>
          <a:p>
            <a:pPr>
              <a:defRPr/>
            </a:pPr>
            <a:endParaRPr lang="en-US" altLang="zh-TW"/>
          </a:p>
        </p:txBody>
      </p:sp>
      <p:sp>
        <p:nvSpPr>
          <p:cNvPr id="6" name="Footer Placeholder 4"/>
          <p:cNvSpPr>
            <a:spLocks noGrp="1"/>
          </p:cNvSpPr>
          <p:nvPr>
            <p:ph type="ftr" sz="quarter" idx="11"/>
          </p:nvPr>
        </p:nvSpPr>
        <p:spPr/>
        <p:txBody>
          <a:bodyPr/>
          <a:lstStyle>
            <a:lvl1pPr algn="l">
              <a:defRPr>
                <a:latin typeface="Arial" charset="0"/>
                <a:cs typeface="Arial" charset="0"/>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atin typeface="Arial" charset="0"/>
                <a:cs typeface="Arial" charset="0"/>
              </a:defRPr>
            </a:lvl1pPr>
          </a:lstStyle>
          <a:p>
            <a:pPr>
              <a:defRPr/>
            </a:pPr>
            <a:fld id="{DAA9B3C7-A684-4B41-90A8-5ACFBE73903A}" type="slidenum">
              <a:rPr lang="zh-TW" altLang="en-US"/>
              <a:pPr>
                <a:defRPr/>
              </a:pPr>
              <a:t>‹#›</a:t>
            </a:fld>
            <a:endParaRPr lang="en-US" altLang="zh-TW"/>
          </a:p>
        </p:txBody>
      </p:sp>
    </p:spTree>
    <p:extLst>
      <p:ext uri="{BB962C8B-B14F-4D97-AF65-F5344CB8AC3E}">
        <p14:creationId xmlns:p14="http://schemas.microsoft.com/office/powerpoint/2010/main" val="4475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eaLnBrk="0" hangingPunct="0">
              <a:defRPr/>
            </a:lvl1pPr>
            <a:extLst/>
          </a:lstStyle>
          <a:p>
            <a:pPr>
              <a:defRPr/>
            </a:pPr>
            <a:fld id="{4D314A11-5F47-4BEE-8A88-20B4D3F66750}" type="datetimeFigureOut">
              <a:rPr lang="en-US"/>
              <a:pPr>
                <a:defRPr/>
              </a:pPr>
              <a:t>2/5/2020</a:t>
            </a:fld>
            <a:endParaRPr lang="en-AU" dirty="0"/>
          </a:p>
        </p:txBody>
      </p:sp>
      <p:sp>
        <p:nvSpPr>
          <p:cNvPr id="5" name="Footer Placeholder 4"/>
          <p:cNvSpPr>
            <a:spLocks noGrp="1"/>
          </p:cNvSpPr>
          <p:nvPr>
            <p:ph type="ftr" sz="quarter" idx="11"/>
          </p:nvPr>
        </p:nvSpPr>
        <p:spPr/>
        <p:txBody>
          <a:bodyPr/>
          <a:lstStyle>
            <a:lvl1pPr eaLnBrk="0" hangingPunct="0">
              <a:defRPr/>
            </a:lvl1pPr>
            <a:extLst/>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vl1pPr>
            <a:extLst/>
          </a:lstStyle>
          <a:p>
            <a:pPr>
              <a:defRPr/>
            </a:pPr>
            <a:fld id="{5901D4D2-6A9F-4C25-99BF-1B4CA0E7873A}" type="slidenum">
              <a:rPr lang="en-AU"/>
              <a:pPr>
                <a:defRPr/>
              </a:pPr>
              <a:t>‹#›</a:t>
            </a:fld>
            <a:endParaRPr lang="en-AU" dirty="0"/>
          </a:p>
        </p:txBody>
      </p:sp>
    </p:spTree>
    <p:extLst>
      <p:ext uri="{BB962C8B-B14F-4D97-AF65-F5344CB8AC3E}">
        <p14:creationId xmlns:p14="http://schemas.microsoft.com/office/powerpoint/2010/main" val="825061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4" name="Footer Placeholder 3"/>
          <p:cNvSpPr>
            <a:spLocks noGrp="1"/>
          </p:cNvSpPr>
          <p:nvPr>
            <p:ph type="ftr" sz="quarter" idx="11"/>
          </p:nvPr>
        </p:nvSpPr>
        <p:spPr/>
        <p:txBody>
          <a:bodyPr/>
          <a:lstStyle>
            <a:lvl1pPr algn="l">
              <a:defRPr>
                <a:latin typeface="Arial" charset="0"/>
                <a:cs typeface="Arial"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atin typeface="Arial" charset="0"/>
                <a:cs typeface="Arial" charset="0"/>
              </a:defRPr>
            </a:lvl1pPr>
          </a:lstStyle>
          <a:p>
            <a:pPr>
              <a:defRPr/>
            </a:pPr>
            <a:fld id="{604E3FBF-D691-4F81-9C72-522F20EE72EB}" type="slidenum">
              <a:rPr lang="en-US" altLang="en-US"/>
              <a:pPr>
                <a:defRPr/>
              </a:pPr>
              <a:t>‹#›</a:t>
            </a:fld>
            <a:endParaRPr lang="en-US" altLang="en-US"/>
          </a:p>
        </p:txBody>
      </p:sp>
    </p:spTree>
    <p:extLst>
      <p:ext uri="{BB962C8B-B14F-4D97-AF65-F5344CB8AC3E}">
        <p14:creationId xmlns:p14="http://schemas.microsoft.com/office/powerpoint/2010/main" val="201608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lvl1pPr>
              <a:defRPr>
                <a:cs typeface="Arial" charset="0"/>
              </a:defRPr>
            </a:lvl1pPr>
          </a:lstStyle>
          <a:p>
            <a:pPr>
              <a:defRPr/>
            </a:pPr>
            <a:fld id="{03EEC634-6DAC-4D06-8D02-A28A0B5954BC}" type="datetime1">
              <a:rPr lang="en-GB" altLang="zh-TW"/>
              <a:pPr>
                <a:defRPr/>
              </a:pPr>
              <a:t>05/02/2020</a:t>
            </a:fld>
            <a:endParaRPr lang="en-US" altLang="zh-TW"/>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399A16BC-FEC9-46D0-91F9-861CAE9BC767}" type="slidenum">
              <a:rPr lang="zh-TW" altLang="en-US"/>
              <a:pPr>
                <a:defRPr/>
              </a:pPr>
              <a:t>‹#›</a:t>
            </a:fld>
            <a:endParaRPr lang="en-US" altLang="zh-TW"/>
          </a:p>
        </p:txBody>
      </p:sp>
    </p:spTree>
    <p:extLst>
      <p:ext uri="{BB962C8B-B14F-4D97-AF65-F5344CB8AC3E}">
        <p14:creationId xmlns:p14="http://schemas.microsoft.com/office/powerpoint/2010/main" val="339992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79FBB16-5D04-414D-A1D0-BCE60B3640D2}" type="datetimeFigureOut">
              <a:rPr lang="th-TH"/>
              <a:pPr>
                <a:defRPr/>
              </a:pPr>
              <a:t>05/02/63</a:t>
            </a:fld>
            <a:endParaRPr lang="th-TH"/>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th-TH"/>
          </a:p>
        </p:txBody>
      </p:sp>
      <p:sp>
        <p:nvSpPr>
          <p:cNvPr id="6" name="Slide Number Placeholder 5"/>
          <p:cNvSpPr>
            <a:spLocks noGrp="1"/>
          </p:cNvSpPr>
          <p:nvPr>
            <p:ph type="sldNum" sz="quarter" idx="12"/>
          </p:nvPr>
        </p:nvSpPr>
        <p:spPr>
          <a:xfrm>
            <a:off x="4362450" y="1027113"/>
            <a:ext cx="457200" cy="441325"/>
          </a:xfrm>
        </p:spPr>
        <p:txBody>
          <a:bodyPr/>
          <a:lstStyle>
            <a:lvl1pPr fontAlgn="base">
              <a:spcBef>
                <a:spcPct val="0"/>
              </a:spcBef>
              <a:spcAft>
                <a:spcPct val="0"/>
              </a:spcAft>
              <a:defRPr>
                <a:latin typeface="Arial" charset="0"/>
                <a:cs typeface="Arial" charset="0"/>
              </a:defRPr>
            </a:lvl1pPr>
          </a:lstStyle>
          <a:p>
            <a:pPr>
              <a:defRPr/>
            </a:pPr>
            <a:fld id="{4692015F-3494-4776-B706-23F91CA34C1E}" type="slidenum">
              <a:rPr lang="th-TH"/>
              <a:pPr>
                <a:defRPr/>
              </a:pPr>
              <a:t>‹#›</a:t>
            </a:fld>
            <a:endParaRPr lang="th-TH"/>
          </a:p>
        </p:txBody>
      </p:sp>
    </p:spTree>
    <p:extLst>
      <p:ext uri="{BB962C8B-B14F-4D97-AF65-F5344CB8AC3E}">
        <p14:creationId xmlns:p14="http://schemas.microsoft.com/office/powerpoint/2010/main" val="358347526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1E1A87-B896-448B-B130-7988B97FFFB9}" type="datetimeFigureOut">
              <a:rPr lang="th-TH"/>
              <a:pPr>
                <a:defRPr/>
              </a:pPr>
              <a:t>05/02/63</a:t>
            </a:fld>
            <a:endParaRPr lang="th-TH"/>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th-TH"/>
          </a:p>
        </p:txBody>
      </p:sp>
      <p:sp>
        <p:nvSpPr>
          <p:cNvPr id="6" name="Slide Number Placeholder 5"/>
          <p:cNvSpPr>
            <a:spLocks noGrp="1"/>
          </p:cNvSpPr>
          <p:nvPr>
            <p:ph type="sldNum" sz="quarter" idx="12"/>
          </p:nvPr>
        </p:nvSpPr>
        <p:spPr>
          <a:xfrm>
            <a:off x="4362450" y="1027113"/>
            <a:ext cx="457200" cy="441325"/>
          </a:xfrm>
        </p:spPr>
        <p:txBody>
          <a:bodyPr/>
          <a:lstStyle>
            <a:lvl1pPr fontAlgn="base">
              <a:spcBef>
                <a:spcPct val="0"/>
              </a:spcBef>
              <a:spcAft>
                <a:spcPct val="0"/>
              </a:spcAft>
              <a:defRPr>
                <a:latin typeface="Arial" charset="0"/>
                <a:cs typeface="Arial" charset="0"/>
              </a:defRPr>
            </a:lvl1pPr>
          </a:lstStyle>
          <a:p>
            <a:pPr>
              <a:defRPr/>
            </a:pPr>
            <a:fld id="{8BD2B8A0-77AE-4875-94B0-4695FF3C0585}" type="slidenum">
              <a:rPr lang="th-TH"/>
              <a:pPr>
                <a:defRPr/>
              </a:pPr>
              <a:t>‹#›</a:t>
            </a:fld>
            <a:endParaRPr lang="th-TH"/>
          </a:p>
        </p:txBody>
      </p:sp>
    </p:spTree>
    <p:extLst>
      <p:ext uri="{BB962C8B-B14F-4D97-AF65-F5344CB8AC3E}">
        <p14:creationId xmlns:p14="http://schemas.microsoft.com/office/powerpoint/2010/main" val="150067787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350E55C-20E8-435B-A682-66E24D7C5D2A}" type="datetimeFigureOut">
              <a:rPr lang="th-TH"/>
              <a:pPr>
                <a:defRPr/>
              </a:pPr>
              <a:t>05/02/63</a:t>
            </a:fld>
            <a:endParaRPr lang="th-TH"/>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th-TH"/>
          </a:p>
        </p:txBody>
      </p:sp>
      <p:sp>
        <p:nvSpPr>
          <p:cNvPr id="6" name="Slide Number Placeholder 5"/>
          <p:cNvSpPr>
            <a:spLocks noGrp="1"/>
          </p:cNvSpPr>
          <p:nvPr>
            <p:ph type="sldNum" sz="quarter" idx="12"/>
          </p:nvPr>
        </p:nvSpPr>
        <p:spPr>
          <a:xfrm>
            <a:off x="4362450" y="1027113"/>
            <a:ext cx="457200" cy="441325"/>
          </a:xfrm>
        </p:spPr>
        <p:txBody>
          <a:bodyPr/>
          <a:lstStyle>
            <a:lvl1pPr fontAlgn="base">
              <a:spcBef>
                <a:spcPct val="0"/>
              </a:spcBef>
              <a:spcAft>
                <a:spcPct val="0"/>
              </a:spcAft>
              <a:defRPr>
                <a:latin typeface="Arial" charset="0"/>
                <a:cs typeface="Arial" charset="0"/>
              </a:defRPr>
            </a:lvl1pPr>
          </a:lstStyle>
          <a:p>
            <a:pPr>
              <a:defRPr/>
            </a:pPr>
            <a:fld id="{2E03FA3D-EBD1-4A48-8548-CA14DADD6771}" type="slidenum">
              <a:rPr lang="th-TH"/>
              <a:pPr>
                <a:defRPr/>
              </a:pPr>
              <a:t>‹#›</a:t>
            </a:fld>
            <a:endParaRPr lang="th-TH"/>
          </a:p>
        </p:txBody>
      </p:sp>
    </p:spTree>
    <p:extLst>
      <p:ext uri="{BB962C8B-B14F-4D97-AF65-F5344CB8AC3E}">
        <p14:creationId xmlns:p14="http://schemas.microsoft.com/office/powerpoint/2010/main" val="20534827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eaLnBrk="0" hangingPunct="0">
              <a:defRPr/>
            </a:lvl1pPr>
            <a:extLst/>
          </a:lstStyle>
          <a:p>
            <a:pPr>
              <a:defRPr/>
            </a:pPr>
            <a:fld id="{CAFF2AF4-45AA-45F8-97A7-71B31659FD82}" type="datetimeFigureOut">
              <a:rPr lang="en-US"/>
              <a:pPr>
                <a:defRPr/>
              </a:pPr>
              <a:t>2/5/2020</a:t>
            </a:fld>
            <a:endParaRPr lang="en-AU" dirty="0"/>
          </a:p>
        </p:txBody>
      </p:sp>
      <p:sp>
        <p:nvSpPr>
          <p:cNvPr id="5" name="Footer Placeholder 4"/>
          <p:cNvSpPr>
            <a:spLocks noGrp="1"/>
          </p:cNvSpPr>
          <p:nvPr>
            <p:ph type="ftr" sz="quarter" idx="11"/>
          </p:nvPr>
        </p:nvSpPr>
        <p:spPr/>
        <p:txBody>
          <a:bodyPr/>
          <a:lstStyle>
            <a:lvl1pPr eaLnBrk="0" hangingPunct="0">
              <a:defRPr/>
            </a:lvl1pPr>
            <a:extLst/>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vl1pPr>
            <a:extLst/>
          </a:lstStyle>
          <a:p>
            <a:pPr>
              <a:defRPr/>
            </a:pPr>
            <a:fld id="{24F27A50-242B-4EF5-AE54-42AB3B9CB8B8}" type="slidenum">
              <a:rPr lang="en-AU"/>
              <a:pPr>
                <a:defRPr/>
              </a:pPr>
              <a:t>‹#›</a:t>
            </a:fld>
            <a:endParaRPr lang="en-AU" dirty="0"/>
          </a:p>
        </p:txBody>
      </p:sp>
    </p:spTree>
    <p:extLst>
      <p:ext uri="{BB962C8B-B14F-4D97-AF65-F5344CB8AC3E}">
        <p14:creationId xmlns:p14="http://schemas.microsoft.com/office/powerpoint/2010/main" val="115214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eaLnBrk="0" hangingPunct="0">
              <a:defRPr/>
            </a:lvl1pPr>
            <a:extLst/>
          </a:lstStyle>
          <a:p>
            <a:pPr>
              <a:defRPr/>
            </a:pPr>
            <a:fld id="{F1D4A1F6-6877-4224-A1AD-0CDE91563C73}" type="datetimeFigureOut">
              <a:rPr lang="en-US"/>
              <a:pPr>
                <a:defRPr/>
              </a:pPr>
              <a:t>2/5/2020</a:t>
            </a:fld>
            <a:endParaRPr lang="en-AU" dirty="0"/>
          </a:p>
        </p:txBody>
      </p:sp>
      <p:sp>
        <p:nvSpPr>
          <p:cNvPr id="5" name="Footer Placeholder 4"/>
          <p:cNvSpPr>
            <a:spLocks noGrp="1"/>
          </p:cNvSpPr>
          <p:nvPr>
            <p:ph type="ftr" sz="quarter" idx="11"/>
          </p:nvPr>
        </p:nvSpPr>
        <p:spPr/>
        <p:txBody>
          <a:bodyPr/>
          <a:lstStyle>
            <a:lvl1pPr eaLnBrk="0" hangingPunct="0">
              <a:defRPr/>
            </a:lvl1pPr>
            <a:extLst/>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vl1pPr>
            <a:extLst/>
          </a:lstStyle>
          <a:p>
            <a:pPr>
              <a:defRPr/>
            </a:pPr>
            <a:fld id="{37CC6274-4B6E-451B-BA61-5002EDCB09B1}" type="slidenum">
              <a:rPr lang="en-AU"/>
              <a:pPr>
                <a:defRPr/>
              </a:pPr>
              <a:t>‹#›</a:t>
            </a:fld>
            <a:endParaRPr lang="en-AU" dirty="0"/>
          </a:p>
        </p:txBody>
      </p:sp>
    </p:spTree>
    <p:extLst>
      <p:ext uri="{BB962C8B-B14F-4D97-AF65-F5344CB8AC3E}">
        <p14:creationId xmlns:p14="http://schemas.microsoft.com/office/powerpoint/2010/main" val="1376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eaLnBrk="0" hangingPunct="0">
              <a:defRPr/>
            </a:lvl1pPr>
          </a:lstStyle>
          <a:p>
            <a:pPr>
              <a:defRPr/>
            </a:pPr>
            <a:fld id="{090F9ECE-75A2-4A5F-9CE1-16752DD46E15}" type="datetimeFigureOut">
              <a:rPr lang="en-US"/>
              <a:pPr>
                <a:defRPr/>
              </a:pPr>
              <a:t>2/5/2020</a:t>
            </a:fld>
            <a:endParaRPr lang="en-US"/>
          </a:p>
        </p:txBody>
      </p:sp>
      <p:sp>
        <p:nvSpPr>
          <p:cNvPr id="4" name="Footer Placeholder 21"/>
          <p:cNvSpPr>
            <a:spLocks noGrp="1"/>
          </p:cNvSpPr>
          <p:nvPr>
            <p:ph type="ftr" sz="quarter" idx="11"/>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96021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eaLnBrk="0" hangingPunct="0">
              <a:defRPr/>
            </a:lvl1pPr>
          </a:lstStyle>
          <a:p>
            <a:pPr>
              <a:defRPr/>
            </a:pPr>
            <a:fld id="{26C1510F-90EB-4949-8640-CE8307A5B240}" type="datetimeFigureOut">
              <a:rPr lang="en-US"/>
              <a:pPr>
                <a:defRPr/>
              </a:pPr>
              <a:t>2/5/2020</a:t>
            </a:fld>
            <a:endParaRPr lang="en-US"/>
          </a:p>
        </p:txBody>
      </p:sp>
      <p:sp>
        <p:nvSpPr>
          <p:cNvPr id="5" name="Footer Placeholder 21"/>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17"/>
          <p:cNvSpPr>
            <a:spLocks noGrp="1"/>
          </p:cNvSpPr>
          <p:nvPr>
            <p:ph type="sldNum" sz="quarter" idx="12"/>
          </p:nvPr>
        </p:nvSpPr>
        <p:spPr/>
        <p:txBody>
          <a:bodyPr/>
          <a:lstStyle>
            <a:lvl1pPr eaLnBrk="0" hangingPunct="0">
              <a:defRPr/>
            </a:lvl1pPr>
          </a:lstStyle>
          <a:p>
            <a:pPr>
              <a:defRPr/>
            </a:pPr>
            <a:fld id="{850D18EB-31EE-4E81-93CE-A3065610FA45}" type="slidenum">
              <a:rPr lang="en-US"/>
              <a:pPr>
                <a:defRPr/>
              </a:pPr>
              <a:t>‹#›</a:t>
            </a:fld>
            <a:endParaRPr lang="en-US"/>
          </a:p>
        </p:txBody>
      </p:sp>
    </p:spTree>
    <p:extLst>
      <p:ext uri="{BB962C8B-B14F-4D97-AF65-F5344CB8AC3E}">
        <p14:creationId xmlns:p14="http://schemas.microsoft.com/office/powerpoint/2010/main" val="369322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eaLnBrk="0" hangingPunct="0">
              <a:defRPr/>
            </a:lvl1pPr>
          </a:lstStyle>
          <a:p>
            <a:pPr>
              <a:defRPr/>
            </a:pPr>
            <a:fld id="{79B3F107-EE36-4382-B757-3A00BF4BE438}" type="datetimeFigureOut">
              <a:rPr lang="en-CA"/>
              <a:pPr>
                <a:defRPr/>
              </a:pPr>
              <a:t>2020-02-05</a:t>
            </a:fld>
            <a:endParaRPr lang="en-CA"/>
          </a:p>
        </p:txBody>
      </p:sp>
      <p:sp>
        <p:nvSpPr>
          <p:cNvPr id="6" name="Footer Placeholder 5"/>
          <p:cNvSpPr>
            <a:spLocks noGrp="1"/>
          </p:cNvSpPr>
          <p:nvPr>
            <p:ph type="ftr" sz="quarter" idx="11"/>
          </p:nvPr>
        </p:nvSpPr>
        <p:spPr/>
        <p:txBody>
          <a:bodyPr/>
          <a:lstStyle>
            <a:lvl1pPr eaLnBrk="0" hangingPunct="0">
              <a:defRPr/>
            </a:lvl1pPr>
          </a:lstStyle>
          <a:p>
            <a:pPr>
              <a:defRPr/>
            </a:pPr>
            <a:endParaRPr lang="en-CA"/>
          </a:p>
        </p:txBody>
      </p:sp>
      <p:sp>
        <p:nvSpPr>
          <p:cNvPr id="7" name="Slide Number Placeholder 6"/>
          <p:cNvSpPr>
            <a:spLocks noGrp="1"/>
          </p:cNvSpPr>
          <p:nvPr>
            <p:ph type="sldNum" sz="quarter" idx="12"/>
          </p:nvPr>
        </p:nvSpPr>
        <p:spPr/>
        <p:txBody>
          <a:bodyPr/>
          <a:lstStyle>
            <a:lvl1pPr eaLnBrk="0" hangingPunct="0">
              <a:defRPr/>
            </a:lvl1pPr>
          </a:lstStyle>
          <a:p>
            <a:pPr>
              <a:defRPr/>
            </a:pPr>
            <a:fld id="{6E8B579B-660B-4E77-A436-18B8A4BE23E2}" type="slidenum">
              <a:rPr lang="en-CA"/>
              <a:pPr>
                <a:defRPr/>
              </a:pPr>
              <a:t>‹#›</a:t>
            </a:fld>
            <a:endParaRPr lang="en-CA"/>
          </a:p>
        </p:txBody>
      </p:sp>
    </p:spTree>
    <p:extLst>
      <p:ext uri="{BB962C8B-B14F-4D97-AF65-F5344CB8AC3E}">
        <p14:creationId xmlns:p14="http://schemas.microsoft.com/office/powerpoint/2010/main" val="257996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eaLnBrk="0" hangingPunct="0">
              <a:defRPr/>
            </a:lvl1pPr>
          </a:lstStyle>
          <a:p>
            <a:pPr>
              <a:defRPr/>
            </a:pPr>
            <a:fld id="{936A85D0-ABF1-4427-AB47-3A549AA66C3C}" type="datetimeFigureOut">
              <a:rPr lang="en-US"/>
              <a:pPr>
                <a:defRPr/>
              </a:pPr>
              <a:t>2/5/2020</a:t>
            </a:fld>
            <a:endParaRPr lang="en-US"/>
          </a:p>
        </p:txBody>
      </p:sp>
      <p:sp>
        <p:nvSpPr>
          <p:cNvPr id="5" name="Footer Placeholder 21"/>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17"/>
          <p:cNvSpPr>
            <a:spLocks noGrp="1"/>
          </p:cNvSpPr>
          <p:nvPr>
            <p:ph type="sldNum" sz="quarter" idx="12"/>
          </p:nvPr>
        </p:nvSpPr>
        <p:spPr/>
        <p:txBody>
          <a:bodyPr/>
          <a:lstStyle>
            <a:lvl1pPr eaLnBrk="0" hangingPunct="0">
              <a:defRPr/>
            </a:lvl1pPr>
          </a:lstStyle>
          <a:p>
            <a:pPr>
              <a:defRPr/>
            </a:pPr>
            <a:fld id="{EA375027-6E80-4E0D-AA4A-42FF1E7E8795}" type="slidenum">
              <a:rPr lang="en-US"/>
              <a:pPr>
                <a:defRPr/>
              </a:pPr>
              <a:t>‹#›</a:t>
            </a:fld>
            <a:endParaRPr lang="en-US"/>
          </a:p>
        </p:txBody>
      </p:sp>
    </p:spTree>
    <p:extLst>
      <p:ext uri="{BB962C8B-B14F-4D97-AF65-F5344CB8AC3E}">
        <p14:creationId xmlns:p14="http://schemas.microsoft.com/office/powerpoint/2010/main" val="3613806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2.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3.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onstantia" pitchFamily="18" charset="0"/>
                <a:cs typeface="Arial" charset="0"/>
              </a:defRPr>
            </a:lvl1pPr>
          </a:lstStyle>
          <a:p>
            <a:pPr>
              <a:defRPr/>
            </a:pPr>
            <a:fld id="{F61B08CC-357A-44CB-9882-D301CA8E5ECF}"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itchFamily="18" charset="0"/>
                <a:cs typeface="Arial" charset="0"/>
              </a:defRPr>
            </a:lvl1pPr>
          </a:lstStyle>
          <a:p>
            <a:pPr>
              <a:defRPr/>
            </a:pPr>
            <a:fld id="{7F3AD328-0807-4DBF-A4EC-4195BB1B9975}"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spTree>
  </p:cSld>
  <p:clrMap bg1="lt1" tx1="dk1" bg2="lt2" tx2="dk2" accent1="accent1" accent2="accent2" accent3="accent3" accent4="accent4" accent5="accent5" accent6="accent6" hlink="hlink" folHlink="folHlink"/>
  <p:sldLayoutIdLst>
    <p:sldLayoutId id="2147484084"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024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4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ECC11031-00F3-47E7-A97C-6B77AC8E7B12}"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9ACD6DEB-67C0-47EC-8FAB-8432F750F9D2}" type="slidenum">
              <a:rPr lang="en-US"/>
              <a:pPr>
                <a:defRPr/>
              </a:pPr>
              <a:t>‹#›</a:t>
            </a:fld>
            <a:endParaRPr lang="en-US"/>
          </a:p>
        </p:txBody>
      </p:sp>
      <p:grpSp>
        <p:nvGrpSpPr>
          <p:cNvPr id="1024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pic>
        <p:nvPicPr>
          <p:cNvPr id="10250" name="Picture 1" descr="http://www.businessmobility.org/images/APECLogofromwebsite.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6064250"/>
            <a:ext cx="134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3"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126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mn-lt"/>
                <a:cs typeface="+mn-cs"/>
              </a:defRPr>
            </a:lvl1pPr>
          </a:lstStyle>
          <a:p>
            <a:pPr>
              <a:defRPr/>
            </a:pPr>
            <a:fld id="{243542F5-3FE5-46B3-A016-B58C6C0B059C}" type="datetimeFigureOut">
              <a:rPr lang="en-CA"/>
              <a:pPr>
                <a:defRPr/>
              </a:pPr>
              <a:t>2020-02-05</a:t>
            </a:fld>
            <a:endParaRPr lang="en-C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mn-lt"/>
                <a:cs typeface="+mn-cs"/>
              </a:defRPr>
            </a:lvl1pPr>
          </a:lstStyle>
          <a:p>
            <a:pPr>
              <a:defRPr/>
            </a:pPr>
            <a:fld id="{6E6DA33F-6D63-492B-B43A-921A58D4B8D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094"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229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mn-lt"/>
                <a:cs typeface="+mn-cs"/>
              </a:defRPr>
            </a:lvl1pPr>
          </a:lstStyle>
          <a:p>
            <a:pPr>
              <a:defRPr/>
            </a:pPr>
            <a:fld id="{86A23BA6-329B-4293-8D97-F69DEA77ECC1}" type="datetimeFigureOut">
              <a:rPr lang="en-CA"/>
              <a:pPr>
                <a:defRPr/>
              </a:pPr>
              <a:t>2020-02-05</a:t>
            </a:fld>
            <a:endParaRPr lang="en-C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mn-lt"/>
                <a:cs typeface="+mn-cs"/>
              </a:defRPr>
            </a:lvl1pPr>
          </a:lstStyle>
          <a:p>
            <a:pPr>
              <a:defRPr/>
            </a:pPr>
            <a:fld id="{0800E9C5-7CC1-4EA5-91AD-14ECDF0230D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09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fr-CH" altLang="en-US" smtClean="0"/>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fr-CH"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E3B9580-CF04-45F7-BFC1-68248011D8AC}" type="datetimeFigureOut">
              <a:rPr lang="fr-CH"/>
              <a:pPr>
                <a:defRPr/>
              </a:pPr>
              <a:t>05.02.2020</a:t>
            </a:fld>
            <a:endParaRPr lang="fr-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r-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0615844-0317-4F36-9A56-BC738AF6DC17}" type="slidenum">
              <a:rPr lang="fr-CH"/>
              <a:pPr>
                <a:defRPr/>
              </a:pPr>
              <a:t>‹#›</a:t>
            </a:fld>
            <a:endParaRPr lang="fr-CH"/>
          </a:p>
        </p:txBody>
      </p:sp>
    </p:spTree>
  </p:cSld>
  <p:clrMap bg1="lt1" tx1="dk1" bg2="lt2" tx2="dk2" accent1="accent1" accent2="accent2" accent3="accent3" accent4="accent4" accent5="accent5" accent6="accent6" hlink="hlink" folHlink="folHlink"/>
  <p:sldLayoutIdLst>
    <p:sldLayoutId id="214748408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4338"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98CD8391-5AFD-4F46-91AA-0970FBF759E6}" type="slidenum">
              <a:rPr lang="en-US" altLang="en-US"/>
              <a:pPr>
                <a:defRPr/>
              </a:pPr>
              <a:t>‹#›</a:t>
            </a:fld>
            <a:endParaRPr lang="zh-CN" altLang="en-US"/>
          </a:p>
        </p:txBody>
      </p:sp>
      <p:sp>
        <p:nvSpPr>
          <p:cNvPr id="14343"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096"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5362"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4DAC6001-AF2C-46F2-8894-FC357D468C56}" type="slidenum">
              <a:rPr lang="en-US" altLang="en-US"/>
              <a:pPr>
                <a:defRPr/>
              </a:pPr>
              <a:t>‹#›</a:t>
            </a:fld>
            <a:endParaRPr lang="zh-CN" altLang="en-US"/>
          </a:p>
        </p:txBody>
      </p:sp>
      <p:sp>
        <p:nvSpPr>
          <p:cNvPr id="15367"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097"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6386"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908C9059-5313-4DE6-B1AE-34B5E60E3681}" type="slidenum">
              <a:rPr lang="en-US" altLang="en-US"/>
              <a:pPr>
                <a:defRPr/>
              </a:pPr>
              <a:t>‹#›</a:t>
            </a:fld>
            <a:endParaRPr lang="zh-CN" altLang="en-US"/>
          </a:p>
        </p:txBody>
      </p:sp>
      <p:sp>
        <p:nvSpPr>
          <p:cNvPr id="16391"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098"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7410"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F74D227B-2124-46A1-B9E6-18030A77454C}" type="slidenum">
              <a:rPr lang="en-US" altLang="en-US"/>
              <a:pPr>
                <a:defRPr/>
              </a:pPr>
              <a:t>‹#›</a:t>
            </a:fld>
            <a:endParaRPr lang="zh-CN" altLang="en-US"/>
          </a:p>
        </p:txBody>
      </p:sp>
      <p:sp>
        <p:nvSpPr>
          <p:cNvPr id="17415"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099"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8434"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0762C228-3CD4-4609-8877-814502481873}" type="slidenum">
              <a:rPr lang="en-US" altLang="en-US"/>
              <a:pPr>
                <a:defRPr/>
              </a:pPr>
              <a:t>‹#›</a:t>
            </a:fld>
            <a:endParaRPr lang="zh-CN" altLang="en-US"/>
          </a:p>
        </p:txBody>
      </p:sp>
      <p:sp>
        <p:nvSpPr>
          <p:cNvPr id="18439"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0"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9458"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89D694AE-2B54-4307-9D18-084649B2E12F}" type="slidenum">
              <a:rPr lang="en-US" altLang="en-US"/>
              <a:pPr>
                <a:defRPr/>
              </a:pPr>
              <a:t>‹#›</a:t>
            </a:fld>
            <a:endParaRPr lang="zh-CN" altLang="en-US"/>
          </a:p>
        </p:txBody>
      </p:sp>
      <p:sp>
        <p:nvSpPr>
          <p:cNvPr id="19463"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1"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D4248516-083F-45A1-9DCC-034CBD53C10A}"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785FD3AE-5046-4160-B526-A2A806954684}"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pic>
        <p:nvPicPr>
          <p:cNvPr id="2058" name="Picture 1" descr="http://www.businessmobility.org/images/APECLogofromwebsite.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6064250"/>
            <a:ext cx="134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5"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482"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8F13FD9C-457A-46AD-A39C-791A64756B80}" type="slidenum">
              <a:rPr lang="en-US" altLang="en-US"/>
              <a:pPr>
                <a:defRPr/>
              </a:pPr>
              <a:t>‹#›</a:t>
            </a:fld>
            <a:endParaRPr lang="zh-CN" altLang="en-US"/>
          </a:p>
        </p:txBody>
      </p:sp>
      <p:sp>
        <p:nvSpPr>
          <p:cNvPr id="20487"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2"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1506"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0ED29B8E-025E-4C72-91DC-6E2E12978ACA}" type="slidenum">
              <a:rPr lang="en-US" altLang="en-US"/>
              <a:pPr>
                <a:defRPr/>
              </a:pPr>
              <a:t>‹#›</a:t>
            </a:fld>
            <a:endParaRPr lang="zh-CN" altLang="en-US"/>
          </a:p>
        </p:txBody>
      </p:sp>
      <p:sp>
        <p:nvSpPr>
          <p:cNvPr id="21511"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3"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2530"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A1A124B1-A165-4B83-BC70-1C6B44DC4925}" type="slidenum">
              <a:rPr lang="en-US" altLang="en-US"/>
              <a:pPr>
                <a:defRPr/>
              </a:pPr>
              <a:t>‹#›</a:t>
            </a:fld>
            <a:endParaRPr lang="zh-CN" altLang="en-US"/>
          </a:p>
        </p:txBody>
      </p:sp>
      <p:sp>
        <p:nvSpPr>
          <p:cNvPr id="22535"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4"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3554"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96317AA3-43ED-43D4-A46C-5BA997515115}" type="slidenum">
              <a:rPr lang="en-US" altLang="en-US"/>
              <a:pPr>
                <a:defRPr/>
              </a:pPr>
              <a:t>‹#›</a:t>
            </a:fld>
            <a:endParaRPr lang="zh-CN" altLang="en-US"/>
          </a:p>
        </p:txBody>
      </p:sp>
      <p:sp>
        <p:nvSpPr>
          <p:cNvPr id="23559"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5"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4578"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D2B527EE-BAA0-4659-9D78-81BC04D85345}" type="slidenum">
              <a:rPr lang="en-US" altLang="en-US"/>
              <a:pPr>
                <a:defRPr/>
              </a:pPr>
              <a:t>‹#›</a:t>
            </a:fld>
            <a:endParaRPr lang="zh-CN" altLang="en-US"/>
          </a:p>
        </p:txBody>
      </p:sp>
      <p:sp>
        <p:nvSpPr>
          <p:cNvPr id="24583"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6"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5602"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AAB7D75F-0B4D-4B77-B7A4-4AB62709D1D2}" type="slidenum">
              <a:rPr lang="en-US" altLang="en-US"/>
              <a:pPr>
                <a:defRPr/>
              </a:pPr>
              <a:t>‹#›</a:t>
            </a:fld>
            <a:endParaRPr lang="zh-CN" altLang="en-US"/>
          </a:p>
        </p:txBody>
      </p:sp>
      <p:sp>
        <p:nvSpPr>
          <p:cNvPr id="25607"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7"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6626"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63B34466-C1FF-4FFA-A870-95B88B8D9473}" type="slidenum">
              <a:rPr lang="en-US" altLang="en-US"/>
              <a:pPr>
                <a:defRPr/>
              </a:pPr>
              <a:t>‹#›</a:t>
            </a:fld>
            <a:endParaRPr lang="zh-CN" altLang="en-US"/>
          </a:p>
        </p:txBody>
      </p:sp>
      <p:sp>
        <p:nvSpPr>
          <p:cNvPr id="26631"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8"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7650" name="Picture 76" descr="b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KSO_BT1"/>
          <p:cNvSpPr>
            <a:spLocks noGrp="1" noChangeArrowheads="1"/>
          </p:cNvSpPr>
          <p:nvPr>
            <p:ph type="title" idx="4294967295"/>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sym typeface="Times New Roman" pitchFamily="18" charset="0"/>
              </a:rPr>
              <a:t>单击此处编辑母版标题样式</a:t>
            </a:r>
          </a:p>
        </p:txBody>
      </p:sp>
      <p:sp>
        <p:nvSpPr>
          <p:cNvPr id="1028" name="KSO_FD"/>
          <p:cNvSpPr>
            <a:spLocks noGrp="1" noChangeArrowheads="1"/>
          </p:cNvSpPr>
          <p:nvPr>
            <p:ph type="dt" sz="half" idx="2"/>
          </p:nvPr>
        </p:nvSpPr>
        <p:spPr bwMode="auto">
          <a:xfrm>
            <a:off x="6286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949596"/>
                </a:solidFill>
                <a:ea typeface="宋体" pitchFamily="2" charset="-122"/>
                <a:cs typeface="+mn-cs"/>
              </a:defRPr>
            </a:lvl1pPr>
          </a:lstStyle>
          <a:p>
            <a:pPr>
              <a:defRPr/>
            </a:pPr>
            <a:fld id="{096575D8-B590-4E39-AB89-9D1B349B8AC4}" type="datetime1">
              <a:rPr lang="en-US" altLang="en-US"/>
              <a:pPr>
                <a:defRPr/>
              </a:pPr>
              <a:t>2/5/2020</a:t>
            </a:fld>
            <a:endParaRPr lang="zh-CN" altLang="en-US"/>
          </a:p>
        </p:txBody>
      </p:sp>
      <p:sp>
        <p:nvSpPr>
          <p:cNvPr id="1029" name="KSO_FT"/>
          <p:cNvSpPr>
            <a:spLocks noGrp="1" noChangeArrowheads="1"/>
          </p:cNvSpPr>
          <p:nvPr>
            <p:ph type="ftr" sz="quarter" idx="3"/>
          </p:nvPr>
        </p:nvSpPr>
        <p:spPr bwMode="auto">
          <a:xfrm>
            <a:off x="3028950" y="6356350"/>
            <a:ext cx="3086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949596"/>
                </a:solidFill>
                <a:ea typeface="宋体" pitchFamily="2" charset="-122"/>
                <a:cs typeface="+mn-cs"/>
              </a:defRPr>
            </a:lvl1pPr>
          </a:lstStyle>
          <a:p>
            <a:pPr>
              <a:defRPr/>
            </a:pPr>
            <a:endParaRPr lang="en-US"/>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949596"/>
                </a:solidFill>
                <a:ea typeface="宋体" pitchFamily="2" charset="-122"/>
                <a:cs typeface="+mn-cs"/>
              </a:defRPr>
            </a:lvl1pPr>
          </a:lstStyle>
          <a:p>
            <a:pPr>
              <a:defRPr/>
            </a:pPr>
            <a:fld id="{820AACDE-332B-4D60-A7C2-848C0720A87D}" type="slidenum">
              <a:rPr lang="en-US" altLang="en-US"/>
              <a:pPr>
                <a:defRPr/>
              </a:pPr>
              <a:t>‹#›</a:t>
            </a:fld>
            <a:endParaRPr lang="zh-CN" altLang="en-US"/>
          </a:p>
        </p:txBody>
      </p:sp>
      <p:sp>
        <p:nvSpPr>
          <p:cNvPr id="27655" name="KSO_BC1"/>
          <p:cNvSpPr>
            <a:spLocks noGrp="1" noChangeArrowheads="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p:txBody>
      </p:sp>
    </p:spTree>
  </p:cSld>
  <p:clrMap bg1="lt1" tx1="dk1" bg2="lt2" tx2="dk2" accent1="accent1" accent2="accent2" accent3="accent3" accent4="accent4" accent5="accent5" accent6="accent6" hlink="hlink" folHlink="folHlink"/>
  <p:sldLayoutIdLst>
    <p:sldLayoutId id="2147484109" r:id="rId1"/>
  </p:sldLayoutIdLst>
  <p:hf sldNum="0" hdr="0" ftr="0"/>
  <p:txStyles>
    <p:titleStyle>
      <a:lvl1pPr marL="914400" indent="-914400" algn="l" rtl="0" eaLnBrk="0" fontAlgn="base" hangingPunct="0">
        <a:lnSpc>
          <a:spcPct val="90000"/>
        </a:lnSpc>
        <a:spcBef>
          <a:spcPct val="0"/>
        </a:spcBef>
        <a:spcAft>
          <a:spcPct val="0"/>
        </a:spcAft>
        <a:defRPr sz="3200" b="1">
          <a:solidFill>
            <a:srgbClr val="AC411D"/>
          </a:solidFill>
          <a:latin typeface="+mj-lt"/>
          <a:ea typeface="+mj-ea"/>
          <a:cs typeface="+mj-cs"/>
          <a:sym typeface="Times New Roman" pitchFamily="18" charset="0"/>
        </a:defRPr>
      </a:lvl1pPr>
      <a:lvl2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2pPr>
      <a:lvl3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3pPr>
      <a:lvl4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4pPr>
      <a:lvl5pPr marL="914400" indent="-914400" algn="l" rtl="0" eaLnBrk="0" fontAlgn="base" hangingPunct="0">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5pPr>
      <a:lvl6pPr marL="13716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6pPr>
      <a:lvl7pPr marL="18288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7pPr>
      <a:lvl8pPr marL="22860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8pPr>
      <a:lvl9pPr marL="2743200" indent="-914400" algn="l" rtl="0" fontAlgn="base">
        <a:lnSpc>
          <a:spcPct val="90000"/>
        </a:lnSpc>
        <a:spcBef>
          <a:spcPct val="0"/>
        </a:spcBef>
        <a:spcAft>
          <a:spcPct val="0"/>
        </a:spcAft>
        <a:defRPr sz="3200" b="1">
          <a:solidFill>
            <a:srgbClr val="AC411D"/>
          </a:solidFill>
          <a:latin typeface="Arial Black" pitchFamily="34" charset="0"/>
          <a:ea typeface="Microsoft YaHei" pitchFamily="34" charset="-122"/>
          <a:sym typeface="Times New Roman" pitchFamily="18" charset="0"/>
        </a:defRPr>
      </a:lvl9pPr>
    </p:titleStyle>
    <p:bodyStyle>
      <a:lvl1pPr marL="357188" indent="-357188" algn="just" rtl="0" eaLnBrk="0" fontAlgn="base" hangingPunct="0">
        <a:lnSpc>
          <a:spcPct val="110000"/>
        </a:lnSpc>
        <a:spcBef>
          <a:spcPts val="1600"/>
        </a:spcBef>
        <a:spcAft>
          <a:spcPct val="0"/>
        </a:spcAft>
        <a:buClr>
          <a:schemeClr val="accent1"/>
        </a:buClr>
        <a:buSzPct val="70000"/>
        <a:buFont typeface="Wingdings 2" pitchFamily="18" charset="2"/>
        <a:buChar char=""/>
        <a:defRPr sz="2000">
          <a:solidFill>
            <a:srgbClr val="BA7611"/>
          </a:solidFill>
          <a:latin typeface="+mn-lt"/>
          <a:ea typeface="+mn-ea"/>
          <a:cs typeface="+mn-cs"/>
          <a:sym typeface="Calibri" pitchFamily="34" charset="0"/>
        </a:defRPr>
      </a:lvl1pPr>
      <a:lvl2pPr marL="357188" indent="-357188" algn="just" rtl="0" eaLnBrk="0" fontAlgn="base" hangingPunct="0">
        <a:lnSpc>
          <a:spcPct val="130000"/>
        </a:lnSpc>
        <a:spcBef>
          <a:spcPct val="0"/>
        </a:spcBef>
        <a:spcAft>
          <a:spcPts val="600"/>
        </a:spcAft>
        <a:buClr>
          <a:srgbClr val="F2C27B"/>
        </a:buClr>
        <a:buSzPct val="70000"/>
        <a:buFont typeface="幼圆" pitchFamily="1" charset="-122"/>
        <a:buChar char=" "/>
        <a:defRPr sz="1600">
          <a:solidFill>
            <a:srgbClr val="7D7D7D"/>
          </a:solidFill>
          <a:latin typeface="幼圆" pitchFamily="1" charset="-122"/>
          <a:ea typeface="幼圆" pitchFamily="1" charset="-122"/>
          <a:sym typeface="Calibri" pitchFamily="34" charset="0"/>
        </a:defRPr>
      </a:lvl2pPr>
      <a:lvl3pPr marL="1143000" indent="-228600" algn="l" rtl="0" eaLnBrk="0" fontAlgn="base" hangingPunct="0">
        <a:lnSpc>
          <a:spcPct val="90000"/>
        </a:lnSpc>
        <a:spcBef>
          <a:spcPts val="500"/>
        </a:spcBef>
        <a:spcAft>
          <a:spcPts val="600"/>
        </a:spcAft>
        <a:buClr>
          <a:srgbClr val="F2C27B"/>
        </a:buClr>
        <a:buSzPct val="70000"/>
        <a:buFont typeface="Arial" pitchFamily="34" charset="0"/>
        <a:buChar char="•"/>
        <a:defRPr sz="2000">
          <a:solidFill>
            <a:schemeClr val="tx1"/>
          </a:solidFill>
          <a:latin typeface="Calibri" pitchFamily="34" charset="0"/>
          <a:ea typeface="幼圆" pitchFamily="1" charset="-122"/>
          <a:sym typeface="Calibri" pitchFamily="34" charset="0"/>
        </a:defRPr>
      </a:lvl3pPr>
      <a:lvl4pPr marL="16002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4pPr>
      <a:lvl5pPr marL="2057400" indent="-228600" algn="l" rtl="0" eaLnBrk="0" fontAlgn="base" hangingPunct="0">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5pPr>
      <a:lvl6pPr marL="25146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6pPr>
      <a:lvl7pPr marL="29718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7pPr>
      <a:lvl8pPr marL="34290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8pPr>
      <a:lvl9pPr marL="3886200" indent="-228600" algn="l" rtl="0" fontAlgn="base">
        <a:lnSpc>
          <a:spcPct val="90000"/>
        </a:lnSpc>
        <a:spcBef>
          <a:spcPts val="500"/>
        </a:spcBef>
        <a:spcAft>
          <a:spcPts val="600"/>
        </a:spcAft>
        <a:buClr>
          <a:srgbClr val="F2C27B"/>
        </a:buClr>
        <a:buSzPct val="70000"/>
        <a:buFont typeface="Arial" pitchFamily="34" charset="0"/>
        <a:buChar char="•"/>
        <a:defRPr>
          <a:solidFill>
            <a:schemeClr val="tx1"/>
          </a:solidFill>
          <a:latin typeface="Calibri" pitchFamily="34" charset="0"/>
          <a:ea typeface="幼圆" pitchFamily="1" charset="-122"/>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Tahoma" pitchFamily="34" charset="0"/>
              </a:defRPr>
            </a:lvl1pPr>
          </a:lstStyle>
          <a:p>
            <a:pPr>
              <a:defRPr/>
            </a:pPr>
            <a:fld id="{E87B6DD0-AA37-445F-A647-DE6D05FD1691}" type="datetime1">
              <a:rPr lang="en-GB" altLang="zh-TW"/>
              <a:pPr>
                <a:defRPr/>
              </a:pPr>
              <a:t>05/02/2020</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ahoma" pitchFamily="34" charset="0"/>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pitchFamily="34" charset="0"/>
              </a:defRPr>
            </a:lvl1pPr>
          </a:lstStyle>
          <a:p>
            <a:pPr>
              <a:defRPr/>
            </a:pPr>
            <a:fld id="{38C88FB3-059C-452A-B2FD-5BE72FA8C55D}"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endParaRPr lang="zh-HK" altLang="en-US" smtClean="0"/>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Arial" pitchFamily="34" charset="0"/>
              </a:defRPr>
            </a:lvl1pPr>
          </a:lstStyle>
          <a:p>
            <a:pPr>
              <a:defRPr/>
            </a:pPr>
            <a:fld id="{A4BA750B-957F-4AA5-B867-8FAC243961F2}" type="datetime1">
              <a:rPr lang="en-GB" altLang="zh-TW"/>
              <a:pPr>
                <a:defRPr/>
              </a:pPr>
              <a:t>05/02/2020</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a:defRPr/>
            </a:pPr>
            <a:fld id="{ECB35C95-E46C-4A7A-9F26-7E502860D9F3}"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11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7EC18BA5-A8B1-452A-9B09-964E676ABD5D}"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D83CC06C-D280-421B-939A-6043B86550C0}" type="slidenum">
              <a:rPr lang="en-US"/>
              <a:pPr>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pic>
        <p:nvPicPr>
          <p:cNvPr id="3082" name="Picture 1" descr="http://www.businessmobility.org/images/APECLogofromwebsite.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6064250"/>
            <a:ext cx="134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a:cs typeface="Angsana New"/>
              </a:defRPr>
            </a:lvl1pPr>
          </a:lstStyle>
          <a:p>
            <a:pPr>
              <a:defRPr/>
            </a:pPr>
            <a:fld id="{9A16468B-5F80-4355-9242-7CABE7F1352A}" type="datetimeFigureOut">
              <a:rPr lang="th-TH"/>
              <a:pPr>
                <a:defRPr/>
              </a:pPr>
              <a:t>05/02/63</a:t>
            </a:fld>
            <a:endParaRPr lang="th-TH"/>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cs typeface="Angsana New"/>
              </a:defRPr>
            </a:lvl1pPr>
          </a:lstStyle>
          <a:p>
            <a:pPr>
              <a:defRPr/>
            </a:pPr>
            <a:endParaRPr lang="th-TH"/>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dirty="0">
              <a:solidFill>
                <a:prstClr val="black"/>
              </a:solidFill>
              <a:latin typeface="Georgia"/>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80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80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rgbClr val="8CADAE">
                    <a:shade val="75000"/>
                  </a:srgbClr>
                </a:solidFill>
                <a:latin typeface="Georgia"/>
                <a:cs typeface="Angsana New"/>
              </a:defRPr>
            </a:lvl1pPr>
          </a:lstStyle>
          <a:p>
            <a:pPr>
              <a:defRPr/>
            </a:pPr>
            <a:fld id="{A4054763-9BDB-4C67-852D-897DD2EB6927}" type="slidenum">
              <a:rPr lang="th-TH"/>
              <a:pPr>
                <a:defRPr/>
              </a:pPr>
              <a:t>‹#›</a:t>
            </a:fld>
            <a:endParaRPr lang="th-TH"/>
          </a:p>
        </p:txBody>
      </p:sp>
      <p:sp>
        <p:nvSpPr>
          <p:cNvPr id="30734"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35"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14" r:id="rId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a:cs typeface="Angsana New"/>
              </a:defRPr>
            </a:lvl1pPr>
          </a:lstStyle>
          <a:p>
            <a:pPr>
              <a:defRPr/>
            </a:pPr>
            <a:fld id="{1AD9C294-6D75-4E90-8E26-98979F411CAF}" type="datetimeFigureOut">
              <a:rPr lang="th-TH"/>
              <a:pPr>
                <a:defRPr/>
              </a:pPr>
              <a:t>05/02/63</a:t>
            </a:fld>
            <a:endParaRPr lang="th-TH"/>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cs typeface="Angsana New"/>
              </a:defRPr>
            </a:lvl1pPr>
          </a:lstStyle>
          <a:p>
            <a:pPr>
              <a:defRPr/>
            </a:pPr>
            <a:endParaRPr lang="th-TH"/>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dirty="0">
              <a:solidFill>
                <a:prstClr val="black"/>
              </a:solidFill>
              <a:latin typeface="Georgia"/>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80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80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rgbClr val="8CADAE">
                    <a:shade val="75000"/>
                  </a:srgbClr>
                </a:solidFill>
                <a:latin typeface="Georgia"/>
                <a:cs typeface="Angsana New"/>
              </a:defRPr>
            </a:lvl1pPr>
          </a:lstStyle>
          <a:p>
            <a:pPr>
              <a:defRPr/>
            </a:pPr>
            <a:fld id="{3AF2B706-ECF3-4B91-A995-3BDDA1EF05E2}" type="slidenum">
              <a:rPr lang="th-TH"/>
              <a:pPr>
                <a:defRPr/>
              </a:pPr>
              <a:t>‹#›</a:t>
            </a:fld>
            <a:endParaRPr lang="th-TH"/>
          </a:p>
        </p:txBody>
      </p:sp>
      <p:sp>
        <p:nvSpPr>
          <p:cNvPr id="3175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175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15" r:id="rId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a:cs typeface="Angsana New"/>
              </a:defRPr>
            </a:lvl1pPr>
          </a:lstStyle>
          <a:p>
            <a:pPr>
              <a:defRPr/>
            </a:pPr>
            <a:fld id="{FCF0F8F7-E211-444E-AB07-56B7F3E21FA3}" type="datetimeFigureOut">
              <a:rPr lang="th-TH"/>
              <a:pPr>
                <a:defRPr/>
              </a:pPr>
              <a:t>05/02/63</a:t>
            </a:fld>
            <a:endParaRPr lang="th-TH"/>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cs typeface="Angsana New"/>
              </a:defRPr>
            </a:lvl1pPr>
          </a:lstStyle>
          <a:p>
            <a:pPr>
              <a:defRPr/>
            </a:pPr>
            <a:endParaRPr lang="th-TH"/>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dirty="0">
              <a:solidFill>
                <a:prstClr val="black"/>
              </a:solidFill>
              <a:latin typeface="Georgia"/>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2800">
              <a:solidFill>
                <a:prstClr val="black"/>
              </a:solidFill>
              <a:latin typeface="Georgi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80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80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rgbClr val="8CADAE">
                    <a:shade val="75000"/>
                  </a:srgbClr>
                </a:solidFill>
                <a:latin typeface="Georgia"/>
                <a:cs typeface="Angsana New"/>
              </a:defRPr>
            </a:lvl1pPr>
          </a:lstStyle>
          <a:p>
            <a:pPr>
              <a:defRPr/>
            </a:pPr>
            <a:fld id="{7986B9E0-0FFB-48B3-A2A2-CF3A78D33C90}" type="slidenum">
              <a:rPr lang="th-TH"/>
              <a:pPr>
                <a:defRPr/>
              </a:pPr>
              <a:t>‹#›</a:t>
            </a:fld>
            <a:endParaRPr lang="th-TH"/>
          </a:p>
        </p:txBody>
      </p:sp>
      <p:sp>
        <p:nvSpPr>
          <p:cNvPr id="3278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278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16" r:id="rId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410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47425A90-ADA3-4846-93D6-CEBA6A301EC4}"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B204C9F1-E5AC-4A78-A63E-74DF85FC12D3}" type="slidenum">
              <a:rPr lang="en-US"/>
              <a:pPr>
                <a:defRPr/>
              </a:pPr>
              <a:t>‹#›</a:t>
            </a:fld>
            <a:endParaRPr lang="en-US"/>
          </a:p>
        </p:txBody>
      </p:sp>
      <p:grpSp>
        <p:nvGrpSpPr>
          <p:cNvPr id="410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pic>
        <p:nvPicPr>
          <p:cNvPr id="4106" name="Picture 1" descr="http://www.businessmobility.org/images/APECLogofromwebsite.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6064250"/>
            <a:ext cx="134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7"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512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512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6A44CBDA-AE7E-4BE7-8FCE-11E91258AC42}"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2EA97082-B428-47F4-9767-3A0520D70D76}" type="slidenum">
              <a:rPr lang="en-US"/>
              <a:pPr>
                <a:defRPr/>
              </a:pPr>
              <a:t>‹#›</a:t>
            </a:fld>
            <a:endParaRPr lang="en-US"/>
          </a:p>
        </p:txBody>
      </p:sp>
      <p:grpSp>
        <p:nvGrpSpPr>
          <p:cNvPr id="512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pic>
        <p:nvPicPr>
          <p:cNvPr id="5130" name="Picture 1" descr="http://www.businessmobility.org/images/APECLogofromwebsite.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6064250"/>
            <a:ext cx="134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8"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614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614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5555F3F9-A5AD-4AD4-9511-2A33983B9B8A}"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5FB46B42-158E-4F2F-9623-F6D80AA4CA68}" type="slidenum">
              <a:rPr lang="en-US"/>
              <a:pPr>
                <a:defRPr/>
              </a:pPr>
              <a:t>‹#›</a:t>
            </a:fld>
            <a:endParaRPr lang="en-US"/>
          </a:p>
        </p:txBody>
      </p:sp>
      <p:grpSp>
        <p:nvGrpSpPr>
          <p:cNvPr id="615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pic>
        <p:nvPicPr>
          <p:cNvPr id="6154" name="Picture 1" descr="http://www.businessmobility.org/images/APECLogofromwebsite.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6064250"/>
            <a:ext cx="134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9"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717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717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DECE9F9C-E287-43B5-88DE-D31A49716A52}"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10558B8C-A555-4FB3-A5AC-DFB8CA653420}" type="slidenum">
              <a:rPr lang="en-US"/>
              <a:pPr>
                <a:defRPr/>
              </a:pPr>
              <a:t>‹#›</a:t>
            </a:fld>
            <a:endParaRPr lang="en-US"/>
          </a:p>
        </p:txBody>
      </p:sp>
      <p:grpSp>
        <p:nvGrpSpPr>
          <p:cNvPr id="717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pic>
        <p:nvPicPr>
          <p:cNvPr id="7178" name="Picture 1" descr="http://www.businessmobility.org/images/APECLogofromwebsite.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6064250"/>
            <a:ext cx="134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0"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19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819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519C0822-3DE5-4751-B545-E7636F199CBE}"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0E92404C-DD1B-4011-BABD-C90B8C9E56EA}" type="slidenum">
              <a:rPr lang="en-US"/>
              <a:pPr>
                <a:defRPr/>
              </a:pPr>
              <a:t>‹#›</a:t>
            </a:fld>
            <a:endParaRPr lang="en-US"/>
          </a:p>
        </p:txBody>
      </p:sp>
      <p:grpSp>
        <p:nvGrpSpPr>
          <p:cNvPr id="820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pic>
        <p:nvPicPr>
          <p:cNvPr id="8202" name="Picture 1" descr="http://www.businessmobility.org/images/APECLogofromwebsite.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6064250"/>
            <a:ext cx="134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1"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922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922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35739D0C-4B22-4EA8-8743-8EEAB853667D}" type="datetimeFigureOut">
              <a:rPr lang="en-US"/>
              <a:pPr>
                <a:defRPr/>
              </a:pPr>
              <a:t>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B04C317E-5216-43A1-BE52-DAC968BD4DC9}" type="slidenum">
              <a:rPr lang="en-US"/>
              <a:pPr>
                <a:defRPr/>
              </a:pPr>
              <a:t>‹#›</a:t>
            </a:fld>
            <a:endParaRPr lang="en-US"/>
          </a:p>
        </p:txBody>
      </p:sp>
      <p:grpSp>
        <p:nvGrpSpPr>
          <p:cNvPr id="92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solidFill>
                  <a:srgbClr val="000000"/>
                </a:solidFill>
                <a:latin typeface="Constantia" pitchFamily="18" charset="0"/>
              </a:endParaRPr>
            </a:p>
          </p:txBody>
        </p:sp>
      </p:grpSp>
      <p:pic>
        <p:nvPicPr>
          <p:cNvPr id="9226" name="Picture 1" descr="http://www.businessmobility.org/images/APECLogofromwebsite.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6064250"/>
            <a:ext cx="134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hyperlink" Target="http://www.hkapi.hk/practice.asp" TargetMode="External"/><Relationship Id="rId7"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h/url?sa=i&amp;source=images&amp;cd=&amp;cad=rja&amp;docid=EFAi54eL78tb9M&amp;tbnid=eC_HYn_vm4xaLM:&amp;ved=0CAgQjRwwADge&amp;url=http://bewritethere.blogspot.com/2009/07/how-water-or-cold-water.html&amp;ei=tllIUe7yO8Gr7Aa22YCwBw&amp;psig=AFQjCNGzcn0YCI-aGMN9TLgOTrEhaN0SNQ&amp;ust=1363782455047294"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1.xml"/><Relationship Id="rId1" Type="http://schemas.openxmlformats.org/officeDocument/2006/relationships/slideLayout" Target="../slideLayouts/slideLayout3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066800"/>
            <a:ext cx="8229600" cy="2743200"/>
          </a:xfrm>
        </p:spPr>
        <p:txBody>
          <a:bodyPr anchor="t"/>
          <a:lstStyle/>
          <a:p>
            <a:pPr algn="ctr" eaLnBrk="1" hangingPunct="1"/>
            <a:r>
              <a:rPr lang="en-US" altLang="en-US" sz="5500" b="1" smtClean="0"/>
              <a:t>2015 APEC Business Ethics </a:t>
            </a:r>
            <a:br>
              <a:rPr lang="en-US" altLang="en-US" sz="5500" b="1" smtClean="0"/>
            </a:br>
            <a:r>
              <a:rPr lang="en-US" altLang="en-US" sz="5500" b="1" smtClean="0"/>
              <a:t>for SMEs Forum</a:t>
            </a:r>
            <a:r>
              <a:rPr lang="en-US" altLang="en-US" sz="4400" b="1" smtClean="0"/>
              <a:t/>
            </a:r>
            <a:br>
              <a:rPr lang="en-US" altLang="en-US" sz="4400" b="1" smtClean="0"/>
            </a:br>
            <a:r>
              <a:rPr lang="en-US" altLang="en-US" sz="4400" b="1" smtClean="0"/>
              <a:t/>
            </a:r>
            <a:br>
              <a:rPr lang="en-US" altLang="en-US" sz="4400" b="1" smtClean="0"/>
            </a:br>
            <a:r>
              <a:rPr lang="en-US" altLang="en-US" sz="4000" b="1" i="1" smtClean="0"/>
              <a:t>Biopharmaceutical Sector Workshop</a:t>
            </a:r>
            <a:r>
              <a:rPr lang="en-US" altLang="en-US" sz="3600" b="1" smtClean="0"/>
              <a:t/>
            </a:r>
            <a:br>
              <a:rPr lang="en-US" altLang="en-US" sz="3600" b="1" smtClean="0"/>
            </a:br>
            <a:endParaRPr lang="en-US" altLang="en-US" sz="3600" b="1" smtClean="0"/>
          </a:p>
        </p:txBody>
      </p:sp>
      <p:sp>
        <p:nvSpPr>
          <p:cNvPr id="67587" name="Title 1"/>
          <p:cNvSpPr txBox="1">
            <a:spLocks/>
          </p:cNvSpPr>
          <p:nvPr/>
        </p:nvSpPr>
        <p:spPr bwMode="auto">
          <a:xfrm>
            <a:off x="1524000" y="4648200"/>
            <a:ext cx="62484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ltLang="en-US" sz="2400" b="1">
              <a:solidFill>
                <a:schemeClr val="tx2"/>
              </a:solidFill>
              <a:latin typeface="Calibri" pitchFamily="34" charset="0"/>
            </a:endParaRPr>
          </a:p>
          <a:p>
            <a:pPr algn="ctr"/>
            <a:r>
              <a:rPr lang="en-US" altLang="en-US" sz="2400" b="1">
                <a:solidFill>
                  <a:schemeClr val="tx2"/>
                </a:solidFill>
                <a:latin typeface="Calibri" pitchFamily="34" charset="0"/>
              </a:rPr>
              <a:t>19 August 2015│ Manila, Philippines</a:t>
            </a:r>
            <a:r>
              <a:rPr lang="en-US" altLang="en-US" sz="2800" b="1">
                <a:solidFill>
                  <a:schemeClr val="tx2"/>
                </a:solidFill>
                <a:latin typeface="Calibri" pitchFamily="34" charset="0"/>
              </a:rPr>
              <a:t/>
            </a:r>
            <a:br>
              <a:rPr lang="en-US" altLang="en-US" sz="2800" b="1">
                <a:solidFill>
                  <a:schemeClr val="tx2"/>
                </a:solidFill>
                <a:latin typeface="Calibri" pitchFamily="34" charset="0"/>
              </a:rPr>
            </a:br>
            <a:endParaRPr lang="en-US" altLang="en-US" sz="2800" b="1">
              <a:solidFill>
                <a:schemeClr val="tx2"/>
              </a:solidFill>
              <a:latin typeface="Calibri" pitchFamily="34" charset="0"/>
            </a:endParaRPr>
          </a:p>
        </p:txBody>
      </p:sp>
      <p:pic>
        <p:nvPicPr>
          <p:cNvPr id="67588"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67590"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Session One: Association Leadership </a:t>
            </a:r>
            <a:br>
              <a:rPr lang="en-US" altLang="en-US" sz="2800" b="1" u="sng" smtClean="0"/>
            </a:br>
            <a:r>
              <a:rPr lang="en-US" altLang="en-US" sz="2800" b="1" u="sng" smtClean="0"/>
              <a:t>in Strengthening Ethical Practices</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76803"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2000250"/>
            <a:ext cx="8458200" cy="3416300"/>
          </a:xfrm>
          <a:prstGeom prst="rect">
            <a:avLst/>
          </a:prstGeom>
        </p:spPr>
        <p:txBody>
          <a:bodyPr>
            <a:spAutoFit/>
          </a:bodyPr>
          <a:lstStyle/>
          <a:p>
            <a:pPr eaLnBrk="0" hangingPunct="0">
              <a:defRPr/>
            </a:pPr>
            <a:r>
              <a:rPr lang="en-US" altLang="en-US" sz="2700" b="1" dirty="0">
                <a:solidFill>
                  <a:schemeClr val="tx2"/>
                </a:solidFill>
                <a:latin typeface="+mj-lt"/>
                <a:ea typeface="+mj-ea"/>
                <a:cs typeface="+mj-cs"/>
              </a:rPr>
              <a:t>Moderator: Ms. Maria “</a:t>
            </a:r>
            <a:r>
              <a:rPr lang="en-US" altLang="en-US" sz="2700" b="1" dirty="0" err="1">
                <a:solidFill>
                  <a:schemeClr val="tx2"/>
                </a:solidFill>
                <a:latin typeface="+mj-lt"/>
                <a:ea typeface="+mj-ea"/>
                <a:cs typeface="+mj-cs"/>
              </a:rPr>
              <a:t>Maru</a:t>
            </a:r>
            <a:r>
              <a:rPr lang="en-US" altLang="en-US" sz="2700" b="1" dirty="0">
                <a:solidFill>
                  <a:schemeClr val="tx2"/>
                </a:solidFill>
                <a:latin typeface="+mj-lt"/>
                <a:ea typeface="+mj-ea"/>
                <a:cs typeface="+mj-cs"/>
              </a:rPr>
              <a:t>” </a:t>
            </a:r>
            <a:r>
              <a:rPr lang="en-US" altLang="en-US" sz="2700" b="1" dirty="0" err="1">
                <a:solidFill>
                  <a:schemeClr val="tx2"/>
                </a:solidFill>
                <a:latin typeface="+mj-lt"/>
                <a:ea typeface="+mj-ea"/>
                <a:cs typeface="+mj-cs"/>
              </a:rPr>
              <a:t>Quindimil</a:t>
            </a:r>
            <a:r>
              <a:rPr lang="en-US" altLang="en-US" sz="2700" b="1" dirty="0">
                <a:solidFill>
                  <a:schemeClr val="tx2"/>
                </a:solidFill>
                <a:latin typeface="+mj-lt"/>
                <a:ea typeface="+mj-ea"/>
                <a:cs typeface="+mj-cs"/>
              </a:rPr>
              <a:t> (The Philippines)</a:t>
            </a:r>
            <a:endParaRPr lang="en-US" altLang="en-US" sz="2700" dirty="0">
              <a:solidFill>
                <a:schemeClr val="tx2"/>
              </a:solidFill>
              <a:latin typeface="+mj-lt"/>
              <a:ea typeface="+mj-ea"/>
              <a:cs typeface="+mj-cs"/>
            </a:endParaRPr>
          </a:p>
          <a:p>
            <a:pPr eaLnBrk="0" hangingPunct="0">
              <a:defRPr/>
            </a:pPr>
            <a:r>
              <a:rPr lang="en-US" altLang="en-US" sz="2700" b="1" dirty="0">
                <a:solidFill>
                  <a:schemeClr val="tx2"/>
                </a:solidFill>
                <a:latin typeface="+mj-lt"/>
                <a:ea typeface="+mj-ea"/>
                <a:cs typeface="+mj-cs"/>
              </a:rPr>
              <a:t/>
            </a:r>
            <a:br>
              <a:rPr lang="en-US" altLang="en-US" sz="2700" b="1" dirty="0">
                <a:solidFill>
                  <a:schemeClr val="tx2"/>
                </a:solidFill>
                <a:latin typeface="+mj-lt"/>
                <a:ea typeface="+mj-ea"/>
                <a:cs typeface="+mj-cs"/>
              </a:rPr>
            </a:br>
            <a:r>
              <a:rPr lang="en-US" altLang="en-US" sz="2700" b="1" u="sng" dirty="0">
                <a:solidFill>
                  <a:schemeClr val="tx2"/>
                </a:solidFill>
                <a:latin typeface="+mj-lt"/>
                <a:ea typeface="+mj-ea"/>
                <a:cs typeface="+mj-cs"/>
              </a:rPr>
              <a:t>Panelists:</a:t>
            </a:r>
          </a:p>
          <a:p>
            <a:pPr marL="457200" indent="-457200" eaLnBrk="0" hangingPunct="0">
              <a:buFont typeface="+mj-lt"/>
              <a:buAutoNum type="arabicPeriod"/>
              <a:defRPr/>
            </a:pPr>
            <a:r>
              <a:rPr lang="en-US" altLang="en-US" sz="2700" b="1" dirty="0">
                <a:solidFill>
                  <a:schemeClr val="tx2"/>
                </a:solidFill>
                <a:latin typeface="+mj-lt"/>
                <a:ea typeface="+mj-ea"/>
                <a:cs typeface="+mj-cs"/>
              </a:rPr>
              <a:t>Ms. Deborah Monk</a:t>
            </a:r>
            <a:r>
              <a:rPr lang="en-US" altLang="en-US" sz="2700" dirty="0">
                <a:solidFill>
                  <a:schemeClr val="tx2"/>
                </a:solidFill>
                <a:latin typeface="+mj-lt"/>
                <a:ea typeface="+mj-ea"/>
                <a:cs typeface="+mj-cs"/>
              </a:rPr>
              <a:t>, Medicines Australia (Australia)</a:t>
            </a:r>
          </a:p>
          <a:p>
            <a:pPr marL="457200" indent="-457200" eaLnBrk="0" hangingPunct="0">
              <a:buFont typeface="+mj-lt"/>
              <a:buAutoNum type="arabicPeriod"/>
              <a:defRPr/>
            </a:pPr>
            <a:r>
              <a:rPr lang="en-US" altLang="en-US" sz="2700" b="1" dirty="0">
                <a:solidFill>
                  <a:schemeClr val="tx2"/>
                </a:solidFill>
                <a:latin typeface="+mj-lt"/>
                <a:ea typeface="+mj-ea"/>
                <a:cs typeface="+mj-cs"/>
              </a:rPr>
              <a:t>Ms. Chrisoula </a:t>
            </a:r>
            <a:r>
              <a:rPr lang="en-US" altLang="en-US" sz="2700" b="1" dirty="0" err="1">
                <a:solidFill>
                  <a:schemeClr val="tx2"/>
                </a:solidFill>
                <a:latin typeface="+mj-lt"/>
                <a:ea typeface="+mj-ea"/>
                <a:cs typeface="+mj-cs"/>
              </a:rPr>
              <a:t>Nikiidis</a:t>
            </a:r>
            <a:r>
              <a:rPr lang="en-US" altLang="en-US" sz="2700" dirty="0">
                <a:solidFill>
                  <a:schemeClr val="tx2"/>
                </a:solidFill>
                <a:latin typeface="+mj-lt"/>
                <a:ea typeface="+mj-ea"/>
                <a:cs typeface="+mj-cs"/>
              </a:rPr>
              <a:t>, </a:t>
            </a:r>
            <a:r>
              <a:rPr lang="en-US" altLang="en-US" sz="2700" dirty="0" err="1">
                <a:solidFill>
                  <a:schemeClr val="tx2"/>
                </a:solidFill>
                <a:latin typeface="+mj-lt"/>
                <a:ea typeface="+mj-ea"/>
                <a:cs typeface="+mj-cs"/>
              </a:rPr>
              <a:t>Rx&amp;D</a:t>
            </a:r>
            <a:r>
              <a:rPr lang="en-US" altLang="en-US" sz="2700" dirty="0">
                <a:solidFill>
                  <a:schemeClr val="tx2"/>
                </a:solidFill>
                <a:latin typeface="+mj-lt"/>
                <a:ea typeface="+mj-ea"/>
                <a:cs typeface="+mj-cs"/>
              </a:rPr>
              <a:t> (Canada) </a:t>
            </a:r>
          </a:p>
          <a:p>
            <a:pPr marL="457200" indent="-457200" eaLnBrk="0" hangingPunct="0">
              <a:buFont typeface="+mj-lt"/>
              <a:buAutoNum type="arabicPeriod"/>
              <a:defRPr/>
            </a:pPr>
            <a:r>
              <a:rPr lang="en-US" sz="2700" b="1" dirty="0">
                <a:solidFill>
                  <a:schemeClr val="tx2"/>
                </a:solidFill>
                <a:latin typeface="+mj-lt"/>
                <a:ea typeface="+mj-ea"/>
                <a:cs typeface="+mj-cs"/>
              </a:rPr>
              <a:t>Mr.  Pan </a:t>
            </a:r>
            <a:r>
              <a:rPr lang="en-US" sz="2700" b="1" dirty="0" err="1">
                <a:solidFill>
                  <a:schemeClr val="tx2"/>
                </a:solidFill>
                <a:latin typeface="+mj-lt"/>
                <a:ea typeface="+mj-ea"/>
                <a:cs typeface="+mj-cs"/>
              </a:rPr>
              <a:t>Guang</a:t>
            </a:r>
            <a:r>
              <a:rPr lang="en-US" sz="2700" b="1" dirty="0">
                <a:solidFill>
                  <a:schemeClr val="tx2"/>
                </a:solidFill>
                <a:latin typeface="+mj-lt"/>
                <a:ea typeface="+mj-ea"/>
                <a:cs typeface="+mj-cs"/>
              </a:rPr>
              <a:t> Cheng</a:t>
            </a:r>
            <a:r>
              <a:rPr lang="en-US" sz="2700" dirty="0">
                <a:solidFill>
                  <a:schemeClr val="tx2"/>
                </a:solidFill>
                <a:latin typeface="+mj-lt"/>
                <a:ea typeface="+mj-ea"/>
                <a:cs typeface="+mj-cs"/>
              </a:rPr>
              <a:t>, CPIA (China)</a:t>
            </a:r>
          </a:p>
          <a:p>
            <a:pPr marL="457200" indent="-457200" eaLnBrk="0" hangingPunct="0">
              <a:buFont typeface="+mj-lt"/>
              <a:buAutoNum type="arabicPeriod"/>
              <a:defRPr/>
            </a:pPr>
            <a:r>
              <a:rPr lang="en-US" sz="2700" b="1" dirty="0">
                <a:solidFill>
                  <a:schemeClr val="tx2"/>
                </a:solidFill>
                <a:latin typeface="+mj-lt"/>
                <a:ea typeface="+mj-ea"/>
                <a:cs typeface="+mj-cs"/>
              </a:rPr>
              <a:t>Mr. </a:t>
            </a:r>
            <a:r>
              <a:rPr lang="en-US" sz="2700" b="1" dirty="0" err="1">
                <a:solidFill>
                  <a:schemeClr val="tx2"/>
                </a:solidFill>
                <a:latin typeface="+mj-lt"/>
                <a:ea typeface="+mj-ea"/>
                <a:cs typeface="+mj-cs"/>
              </a:rPr>
              <a:t>Darodjatun</a:t>
            </a:r>
            <a:r>
              <a:rPr lang="en-US" sz="2700" b="1" dirty="0">
                <a:solidFill>
                  <a:schemeClr val="tx2"/>
                </a:solidFill>
                <a:latin typeface="+mj-lt"/>
                <a:ea typeface="+mj-ea"/>
                <a:cs typeface="+mj-cs"/>
              </a:rPr>
              <a:t> </a:t>
            </a:r>
            <a:r>
              <a:rPr lang="en-US" sz="2700" b="1" dirty="0" err="1">
                <a:solidFill>
                  <a:schemeClr val="tx2"/>
                </a:solidFill>
                <a:latin typeface="+mj-lt"/>
                <a:ea typeface="+mj-ea"/>
                <a:cs typeface="+mj-cs"/>
              </a:rPr>
              <a:t>Sanusi</a:t>
            </a:r>
            <a:r>
              <a:rPr lang="en-US" sz="2700" dirty="0">
                <a:solidFill>
                  <a:schemeClr val="tx2"/>
                </a:solidFill>
                <a:latin typeface="+mj-lt"/>
                <a:ea typeface="+mj-ea"/>
                <a:cs typeface="+mj-cs"/>
              </a:rPr>
              <a:t>, G.P. </a:t>
            </a:r>
            <a:r>
              <a:rPr lang="en-US" sz="2700" dirty="0" err="1">
                <a:solidFill>
                  <a:schemeClr val="tx2"/>
                </a:solidFill>
                <a:latin typeface="+mj-lt"/>
                <a:ea typeface="+mj-ea"/>
                <a:cs typeface="+mj-cs"/>
              </a:rPr>
              <a:t>Farmasi</a:t>
            </a:r>
            <a:r>
              <a:rPr lang="en-US" sz="2700" dirty="0">
                <a:solidFill>
                  <a:schemeClr val="tx2"/>
                </a:solidFill>
                <a:latin typeface="+mj-lt"/>
                <a:ea typeface="+mj-ea"/>
                <a:cs typeface="+mj-cs"/>
              </a:rPr>
              <a:t> (Indonesia)</a:t>
            </a:r>
          </a:p>
          <a:p>
            <a:pPr marL="457200" indent="-457200" eaLnBrk="0" hangingPunct="0">
              <a:buFont typeface="+mj-lt"/>
              <a:buAutoNum type="arabicPeriod"/>
              <a:defRPr/>
            </a:pPr>
            <a:r>
              <a:rPr lang="en-US" sz="2700" b="1" dirty="0">
                <a:solidFill>
                  <a:schemeClr val="tx2"/>
                </a:solidFill>
                <a:latin typeface="+mj-lt"/>
                <a:ea typeface="+mj-ea"/>
                <a:cs typeface="+mj-cs"/>
              </a:rPr>
              <a:t>Ms. Claudia Perez</a:t>
            </a:r>
            <a:r>
              <a:rPr lang="en-US" sz="2700" dirty="0">
                <a:solidFill>
                  <a:schemeClr val="tx2"/>
                </a:solidFill>
                <a:latin typeface="+mj-lt"/>
                <a:ea typeface="+mj-ea"/>
                <a:cs typeface="+mj-cs"/>
              </a:rPr>
              <a:t>, ANAFAM (Mexico)</a:t>
            </a:r>
            <a:endParaRPr lang="en-US" sz="2700" b="1" dirty="0">
              <a:solidFill>
                <a:schemeClr val="tx2"/>
              </a:solidFill>
              <a:latin typeface="+mj-lt"/>
              <a:ea typeface="+mj-ea"/>
              <a:cs typeface="+mj-cs"/>
            </a:endParaRPr>
          </a:p>
        </p:txBody>
      </p:sp>
      <p:pic>
        <p:nvPicPr>
          <p:cNvPr id="76805"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1676400"/>
            <a:ext cx="8229600" cy="2743200"/>
          </a:xfrm>
        </p:spPr>
        <p:txBody>
          <a:bodyPr anchor="ctr"/>
          <a:lstStyle/>
          <a:p>
            <a:pPr algn="ctr" eaLnBrk="1" hangingPunct="1"/>
            <a:r>
              <a:rPr lang="en-US" altLang="en-US" sz="2800" b="1" smtClean="0"/>
              <a:t>APEC Workshop</a:t>
            </a:r>
            <a:br>
              <a:rPr lang="en-US" altLang="en-US" sz="2800" b="1" smtClean="0"/>
            </a:br>
            <a:r>
              <a:rPr lang="en-US" altLang="en-US" sz="2800" b="1" smtClean="0"/>
              <a:t>Session 1</a:t>
            </a:r>
            <a:br>
              <a:rPr lang="en-US" altLang="en-US" sz="2800" b="1" smtClean="0"/>
            </a:br>
            <a:r>
              <a:rPr lang="en-US" altLang="en-US" sz="2800" b="1" smtClean="0"/>
              <a:t>Chrisoula Nikidis</a:t>
            </a:r>
            <a:br>
              <a:rPr lang="en-US" altLang="en-US" sz="2800" b="1" smtClean="0"/>
            </a:br>
            <a:r>
              <a:rPr lang="en-US" altLang="en-US" sz="2800" b="1" smtClean="0"/>
              <a:t>Rx&amp;D </a:t>
            </a:r>
            <a:br>
              <a:rPr lang="en-US" altLang="en-US" sz="2800" b="1" smtClean="0"/>
            </a:br>
            <a:r>
              <a:rPr lang="en-US" altLang="en-US" sz="2800" b="1" smtClean="0"/>
              <a:t>Canada</a:t>
            </a:r>
          </a:p>
        </p:txBody>
      </p:sp>
      <p:pic>
        <p:nvPicPr>
          <p:cNvPr id="77827"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163" y="5486400"/>
            <a:ext cx="21796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a:p>
            <a:pPr eaLnBrk="1" hangingPunct="1"/>
            <a:endParaRPr lang="en-US" altLang="en-US">
              <a:solidFill>
                <a:srgbClr val="000000"/>
              </a:solidFill>
            </a:endParaRPr>
          </a:p>
          <a:p>
            <a:pPr eaLnBrk="1" hangingPunct="1"/>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nlauzon\AppData\Local\Microsoft\Windows\Temporary Internet Files\Content.IE5\OPOXDKHU\MC90009945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1639888"/>
            <a:ext cx="42116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descr="C:\Users\nlauzon\AppData\Local\Microsoft\Windows\Temporary Internet Files\Content.IE5\OPOXDKHU\MC90009945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550988"/>
            <a:ext cx="4002087"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le 1"/>
          <p:cNvSpPr>
            <a:spLocks noGrp="1"/>
          </p:cNvSpPr>
          <p:nvPr>
            <p:ph type="title"/>
          </p:nvPr>
        </p:nvSpPr>
        <p:spPr/>
        <p:txBody>
          <a:bodyPr/>
          <a:lstStyle/>
          <a:p>
            <a:pPr algn="ctr"/>
            <a:r>
              <a:rPr lang="en-CA" altLang="en-US" smtClean="0"/>
              <a:t>Forces in the Universe</a:t>
            </a:r>
          </a:p>
        </p:txBody>
      </p:sp>
      <p:sp>
        <p:nvSpPr>
          <p:cNvPr id="7885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AD15B4A-D201-441F-A516-DF5CEC9B7D99}" type="slidenum">
              <a:rPr lang="en-CA" altLang="en-US" smtClean="0">
                <a:solidFill>
                  <a:srgbClr val="045C75"/>
                </a:solidFill>
                <a:latin typeface="Constantia" pitchFamily="18" charset="0"/>
              </a:rPr>
              <a:pPr/>
              <a:t>12</a:t>
            </a:fld>
            <a:endParaRPr lang="en-CA" altLang="en-US" smtClean="0">
              <a:solidFill>
                <a:srgbClr val="045C75"/>
              </a:solidFill>
              <a:latin typeface="Constantia" pitchFamily="18" charset="0"/>
            </a:endParaRPr>
          </a:p>
        </p:txBody>
      </p:sp>
      <p:grpSp>
        <p:nvGrpSpPr>
          <p:cNvPr id="2" name="Group 8"/>
          <p:cNvGrpSpPr/>
          <p:nvPr/>
        </p:nvGrpSpPr>
        <p:grpSpPr>
          <a:xfrm>
            <a:off x="1231372" y="1721385"/>
            <a:ext cx="1159800" cy="1159346"/>
            <a:chOff x="611560" y="1772816"/>
            <a:chExt cx="1440160" cy="1368152"/>
          </a:xfrm>
          <a:gradFill flip="none" rotWithShape="1">
            <a:gsLst>
              <a:gs pos="13000">
                <a:srgbClr val="CCCCFF">
                  <a:shade val="30000"/>
                  <a:satMod val="115000"/>
                </a:srgbClr>
              </a:gs>
              <a:gs pos="40000">
                <a:srgbClr val="CCCCFF">
                  <a:shade val="67500"/>
                  <a:satMod val="115000"/>
                  <a:lumMod val="99000"/>
                  <a:lumOff val="1000"/>
                </a:srgbClr>
              </a:gs>
              <a:gs pos="100000">
                <a:srgbClr val="CCCCFF">
                  <a:shade val="100000"/>
                  <a:satMod val="115000"/>
                </a:srgbClr>
              </a:gs>
            </a:gsLst>
            <a:lin ang="2700000" scaled="1"/>
            <a:tileRect/>
          </a:gradFill>
        </p:grpSpPr>
        <p:sp>
          <p:nvSpPr>
            <p:cNvPr id="7" name="Oval 6"/>
            <p:cNvSpPr/>
            <p:nvPr/>
          </p:nvSpPr>
          <p:spPr>
            <a:xfrm>
              <a:off x="611560" y="1772816"/>
              <a:ext cx="1440160" cy="1368152"/>
            </a:xfrm>
            <a:prstGeom prst="ellipse">
              <a:avLst/>
            </a:prstGeom>
            <a:grpFill/>
            <a:ln w="38100"/>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8" name="TextBox 7"/>
            <p:cNvSpPr txBox="1"/>
            <p:nvPr/>
          </p:nvSpPr>
          <p:spPr>
            <a:xfrm>
              <a:off x="827584" y="2078886"/>
              <a:ext cx="1080120" cy="523220"/>
            </a:xfrm>
            <a:prstGeom prst="rect">
              <a:avLst/>
            </a:prstGeom>
            <a:grpFill/>
            <a:ln w="38100">
              <a:noFill/>
            </a:ln>
          </p:spPr>
          <p:txBody>
            <a:bodyPr>
              <a:spAutoFit/>
            </a:bodyPr>
            <a:lstStyle/>
            <a:p>
              <a:pPr algn="ctr">
                <a:defRPr/>
              </a:pPr>
              <a:r>
                <a:rPr lang="en-CA" sz="1400" dirty="0">
                  <a:solidFill>
                    <a:srgbClr val="000000"/>
                  </a:solidFill>
                  <a:latin typeface="Arial" charset="0"/>
                  <a:cs typeface="Arial" charset="0"/>
                </a:rPr>
                <a:t>UK </a:t>
              </a:r>
            </a:p>
            <a:p>
              <a:pPr algn="ctr">
                <a:defRPr/>
              </a:pPr>
              <a:r>
                <a:rPr lang="en-CA" sz="1400" dirty="0">
                  <a:solidFill>
                    <a:srgbClr val="000000"/>
                  </a:solidFill>
                  <a:latin typeface="Arial" charset="0"/>
                  <a:cs typeface="Arial" charset="0"/>
                </a:rPr>
                <a:t>Bribery Act</a:t>
              </a:r>
            </a:p>
          </p:txBody>
        </p:sp>
      </p:grpSp>
      <p:grpSp>
        <p:nvGrpSpPr>
          <p:cNvPr id="3" name="Group 9"/>
          <p:cNvGrpSpPr/>
          <p:nvPr/>
        </p:nvGrpSpPr>
        <p:grpSpPr>
          <a:xfrm>
            <a:off x="5172783" y="1625656"/>
            <a:ext cx="1440160" cy="1368152"/>
            <a:chOff x="611560" y="1772816"/>
            <a:chExt cx="1440160" cy="1368152"/>
          </a:xfrm>
          <a:gradFill flip="none" rotWithShape="1">
            <a:gsLst>
              <a:gs pos="17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grpSpPr>
        <p:sp>
          <p:nvSpPr>
            <p:cNvPr id="11" name="Oval 10"/>
            <p:cNvSpPr/>
            <p:nvPr/>
          </p:nvSpPr>
          <p:spPr>
            <a:xfrm>
              <a:off x="611560" y="1772816"/>
              <a:ext cx="1440160" cy="1368152"/>
            </a:xfrm>
            <a:prstGeom prst="ellipse">
              <a:avLst/>
            </a:prstGeom>
            <a:grpFill/>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12" name="TextBox 11"/>
            <p:cNvSpPr txBox="1"/>
            <p:nvPr/>
          </p:nvSpPr>
          <p:spPr>
            <a:xfrm>
              <a:off x="799967" y="2078886"/>
              <a:ext cx="1100476" cy="738664"/>
            </a:xfrm>
            <a:prstGeom prst="rect">
              <a:avLst/>
            </a:prstGeom>
            <a:grpFill/>
            <a:ln w="38100">
              <a:noFill/>
            </a:ln>
          </p:spPr>
          <p:txBody>
            <a:bodyPr>
              <a:spAutoFit/>
            </a:bodyPr>
            <a:lstStyle/>
            <a:p>
              <a:pPr algn="ctr">
                <a:defRPr/>
              </a:pPr>
              <a:r>
                <a:rPr lang="en-CA" sz="1400" dirty="0">
                  <a:solidFill>
                    <a:srgbClr val="000000"/>
                  </a:solidFill>
                  <a:latin typeface="Arial" charset="0"/>
                  <a:cs typeface="Arial" charset="0"/>
                </a:rPr>
                <a:t>US Foreign Corrupt Practices Act</a:t>
              </a:r>
            </a:p>
          </p:txBody>
        </p:sp>
      </p:grpSp>
      <p:grpSp>
        <p:nvGrpSpPr>
          <p:cNvPr id="4" name="Group 12"/>
          <p:cNvGrpSpPr/>
          <p:nvPr/>
        </p:nvGrpSpPr>
        <p:grpSpPr>
          <a:xfrm>
            <a:off x="2607542" y="1665481"/>
            <a:ext cx="1609034" cy="1505455"/>
            <a:chOff x="611560" y="1772816"/>
            <a:chExt cx="1440160" cy="1368152"/>
          </a:xfrm>
          <a:solidFill>
            <a:srgbClr val="FFFF99"/>
          </a:solidFill>
        </p:grpSpPr>
        <p:sp>
          <p:nvSpPr>
            <p:cNvPr id="14" name="Oval 13"/>
            <p:cNvSpPr/>
            <p:nvPr/>
          </p:nvSpPr>
          <p:spPr>
            <a:xfrm>
              <a:off x="611560" y="1772816"/>
              <a:ext cx="1440160" cy="1368152"/>
            </a:xfrm>
            <a:prstGeom prst="ellipse">
              <a:avLst/>
            </a:prstGeom>
            <a:gradFill flip="none" rotWithShape="1">
              <a:gsLst>
                <a:gs pos="0">
                  <a:srgbClr val="FFFF99">
                    <a:shade val="30000"/>
                    <a:satMod val="115000"/>
                  </a:srgbClr>
                </a:gs>
                <a:gs pos="27000">
                  <a:srgbClr val="FFFF99">
                    <a:shade val="67500"/>
                    <a:satMod val="115000"/>
                  </a:srgbClr>
                </a:gs>
                <a:gs pos="100000">
                  <a:srgbClr val="FFFF99">
                    <a:shade val="100000"/>
                    <a:satMod val="115000"/>
                  </a:srgbClr>
                </a:gs>
              </a:gsLst>
              <a:path path="circle">
                <a:fillToRect l="100000" t="100000"/>
              </a:path>
              <a:tileRect r="-100000" b="-100000"/>
            </a:gradFill>
            <a:ln w="57150">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15" name="TextBox 14"/>
            <p:cNvSpPr txBox="1"/>
            <p:nvPr/>
          </p:nvSpPr>
          <p:spPr>
            <a:xfrm>
              <a:off x="780434" y="2044401"/>
              <a:ext cx="1085738" cy="738664"/>
            </a:xfrm>
            <a:prstGeom prst="rect">
              <a:avLst/>
            </a:prstGeom>
            <a:noFill/>
            <a:ln w="57150">
              <a:noFill/>
            </a:ln>
          </p:spPr>
          <p:txBody>
            <a:bodyPr>
              <a:spAutoFit/>
            </a:bodyPr>
            <a:lstStyle/>
            <a:p>
              <a:pPr algn="ctr">
                <a:defRPr/>
              </a:pPr>
              <a:r>
                <a:rPr lang="en-CA" sz="1400" dirty="0">
                  <a:solidFill>
                    <a:srgbClr val="000000"/>
                  </a:solidFill>
                  <a:latin typeface="Arial" charset="0"/>
                  <a:cs typeface="Arial" charset="0"/>
                </a:rPr>
                <a:t>Individual Company Code</a:t>
              </a:r>
            </a:p>
          </p:txBody>
        </p:sp>
      </p:grpSp>
      <p:grpSp>
        <p:nvGrpSpPr>
          <p:cNvPr id="78857" name="Group 15"/>
          <p:cNvGrpSpPr>
            <a:grpSpLocks/>
          </p:cNvGrpSpPr>
          <p:nvPr/>
        </p:nvGrpSpPr>
        <p:grpSpPr bwMode="auto">
          <a:xfrm>
            <a:off x="7353300" y="1665288"/>
            <a:ext cx="1439863" cy="1368425"/>
            <a:chOff x="611560" y="1772816"/>
            <a:chExt cx="1440160" cy="1368152"/>
          </a:xfrm>
        </p:grpSpPr>
        <p:sp>
          <p:nvSpPr>
            <p:cNvPr id="17" name="Oval 16"/>
            <p:cNvSpPr/>
            <p:nvPr/>
          </p:nvSpPr>
          <p:spPr>
            <a:xfrm>
              <a:off x="611560" y="1772816"/>
              <a:ext cx="1440160" cy="1368152"/>
            </a:xfrm>
            <a:prstGeom prst="ellipse">
              <a:avLst/>
            </a:prstGeom>
            <a:gradFill flip="none" rotWithShape="1">
              <a:gsLst>
                <a:gs pos="0">
                  <a:srgbClr val="5E9EFF"/>
                </a:gs>
                <a:gs pos="39999">
                  <a:srgbClr val="85C2FF"/>
                </a:gs>
                <a:gs pos="53000">
                  <a:srgbClr val="C4D6EB"/>
                </a:gs>
                <a:gs pos="100000">
                  <a:srgbClr val="FFEBFA"/>
                </a:gs>
              </a:gsLst>
              <a:lin ang="2700000" scaled="1"/>
              <a:tileRect/>
            </a:gradFill>
            <a:ln w="38100"/>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78866" name="TextBox 17"/>
            <p:cNvSpPr txBox="1">
              <a:spLocks noChangeArrowheads="1"/>
            </p:cNvSpPr>
            <p:nvPr/>
          </p:nvSpPr>
          <p:spPr bwMode="auto">
            <a:xfrm>
              <a:off x="743552" y="2204864"/>
              <a:ext cx="1140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CA" altLang="en-US" sz="1400">
                  <a:solidFill>
                    <a:srgbClr val="000000"/>
                  </a:solidFill>
                </a:rPr>
                <a:t>IFPMA</a:t>
              </a:r>
            </a:p>
          </p:txBody>
        </p:sp>
      </p:grpSp>
      <p:grpSp>
        <p:nvGrpSpPr>
          <p:cNvPr id="6" name="Group 24"/>
          <p:cNvGrpSpPr/>
          <p:nvPr/>
        </p:nvGrpSpPr>
        <p:grpSpPr>
          <a:xfrm>
            <a:off x="4216576" y="2880731"/>
            <a:ext cx="1579560" cy="1645454"/>
            <a:chOff x="611560" y="1772816"/>
            <a:chExt cx="1440160" cy="1368152"/>
          </a:xfrm>
          <a:gradFill flip="none" rotWithShape="1">
            <a:gsLst>
              <a:gs pos="28000">
                <a:srgbClr val="D60C2E">
                  <a:tint val="66000"/>
                  <a:satMod val="160000"/>
                </a:srgbClr>
              </a:gs>
              <a:gs pos="51000">
                <a:srgbClr val="D60C2E">
                  <a:tint val="44500"/>
                  <a:satMod val="160000"/>
                </a:srgbClr>
              </a:gs>
              <a:gs pos="100000">
                <a:srgbClr val="D60C2E">
                  <a:tint val="23500"/>
                  <a:satMod val="160000"/>
                </a:srgbClr>
              </a:gs>
            </a:gsLst>
            <a:path path="circle">
              <a:fillToRect l="50000" t="50000" r="50000" b="50000"/>
            </a:path>
            <a:tileRect/>
          </a:gradFill>
        </p:grpSpPr>
        <p:sp>
          <p:nvSpPr>
            <p:cNvPr id="26" name="Oval 25"/>
            <p:cNvSpPr/>
            <p:nvPr/>
          </p:nvSpPr>
          <p:spPr>
            <a:xfrm>
              <a:off x="611560" y="1772816"/>
              <a:ext cx="1440160" cy="1368152"/>
            </a:xfrm>
            <a:prstGeom prst="ellipse">
              <a:avLst/>
            </a:prstGeom>
            <a:grpFill/>
            <a:ln w="38100">
              <a:solidFill>
                <a:srgbClr val="D60C2E"/>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27" name="TextBox 26"/>
            <p:cNvSpPr txBox="1"/>
            <p:nvPr/>
          </p:nvSpPr>
          <p:spPr>
            <a:xfrm>
              <a:off x="749221" y="2135722"/>
              <a:ext cx="1171193" cy="631820"/>
            </a:xfrm>
            <a:prstGeom prst="rect">
              <a:avLst/>
            </a:prstGeom>
            <a:grpFill/>
            <a:ln w="38100">
              <a:noFill/>
            </a:ln>
          </p:spPr>
          <p:txBody>
            <a:bodyPr>
              <a:spAutoFit/>
            </a:bodyPr>
            <a:lstStyle/>
            <a:p>
              <a:pPr algn="ctr">
                <a:defRPr/>
              </a:pPr>
              <a:r>
                <a:rPr lang="en-CA" sz="1400" dirty="0">
                  <a:solidFill>
                    <a:srgbClr val="000000"/>
                  </a:solidFill>
                  <a:latin typeface="Arial" charset="0"/>
                  <a:cs typeface="Arial" charset="0"/>
                </a:rPr>
                <a:t>Local Associations  Codes</a:t>
              </a:r>
            </a:p>
          </p:txBody>
        </p:sp>
      </p:grpSp>
      <p:grpSp>
        <p:nvGrpSpPr>
          <p:cNvPr id="9" name="Group 27"/>
          <p:cNvGrpSpPr/>
          <p:nvPr/>
        </p:nvGrpSpPr>
        <p:grpSpPr>
          <a:xfrm>
            <a:off x="490722" y="4968183"/>
            <a:ext cx="1829240" cy="1695746"/>
            <a:chOff x="611560" y="1772816"/>
            <a:chExt cx="1440160" cy="1368152"/>
          </a:xfr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8900000" scaled="1"/>
            <a:tileRect/>
          </a:gradFill>
        </p:grpSpPr>
        <p:sp>
          <p:nvSpPr>
            <p:cNvPr id="29" name="Oval 28"/>
            <p:cNvSpPr/>
            <p:nvPr/>
          </p:nvSpPr>
          <p:spPr>
            <a:xfrm>
              <a:off x="611560" y="1772816"/>
              <a:ext cx="1440160" cy="1368152"/>
            </a:xfrm>
            <a:prstGeom prst="ellipse">
              <a:avLst/>
            </a:prstGeom>
            <a:grpFill/>
            <a:ln w="28575">
              <a:solidFill>
                <a:srgbClr val="FF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30" name="TextBox 29"/>
            <p:cNvSpPr txBox="1"/>
            <p:nvPr/>
          </p:nvSpPr>
          <p:spPr>
            <a:xfrm>
              <a:off x="711050" y="2140574"/>
              <a:ext cx="1216602" cy="422141"/>
            </a:xfrm>
            <a:prstGeom prst="rect">
              <a:avLst/>
            </a:prstGeom>
            <a:grpFill/>
            <a:ln w="28575">
              <a:noFill/>
            </a:ln>
          </p:spPr>
          <p:txBody>
            <a:bodyPr>
              <a:spAutoFit/>
            </a:bodyPr>
            <a:lstStyle/>
            <a:p>
              <a:pPr algn="ctr">
                <a:defRPr/>
              </a:pPr>
              <a:r>
                <a:rPr lang="en-CA" sz="1400" dirty="0">
                  <a:solidFill>
                    <a:srgbClr val="000000"/>
                  </a:solidFill>
                  <a:latin typeface="Arial" charset="0"/>
                  <a:cs typeface="Arial" charset="0"/>
                </a:rPr>
                <a:t>Patient Group Codes</a:t>
              </a:r>
            </a:p>
          </p:txBody>
        </p:sp>
      </p:grpSp>
      <p:grpSp>
        <p:nvGrpSpPr>
          <p:cNvPr id="10" name="Group 41"/>
          <p:cNvGrpSpPr/>
          <p:nvPr/>
        </p:nvGrpSpPr>
        <p:grpSpPr>
          <a:xfrm>
            <a:off x="158078" y="2993808"/>
            <a:ext cx="1653194" cy="1508459"/>
            <a:chOff x="611560" y="1772816"/>
            <a:chExt cx="1440160" cy="1368152"/>
          </a:xfrm>
          <a:gradFill flip="none" rotWithShape="1">
            <a:gsLst>
              <a:gs pos="0">
                <a:srgbClr val="FF99FF">
                  <a:shade val="30000"/>
                  <a:satMod val="115000"/>
                </a:srgbClr>
              </a:gs>
              <a:gs pos="28000">
                <a:srgbClr val="FF99FF">
                  <a:shade val="67500"/>
                  <a:satMod val="115000"/>
                </a:srgbClr>
              </a:gs>
              <a:gs pos="100000">
                <a:srgbClr val="FF99FF">
                  <a:shade val="100000"/>
                  <a:satMod val="115000"/>
                </a:srgbClr>
              </a:gs>
            </a:gsLst>
            <a:lin ang="0" scaled="1"/>
            <a:tileRect/>
          </a:gradFill>
        </p:grpSpPr>
        <p:sp>
          <p:nvSpPr>
            <p:cNvPr id="43" name="Oval 42"/>
            <p:cNvSpPr/>
            <p:nvPr/>
          </p:nvSpPr>
          <p:spPr>
            <a:xfrm>
              <a:off x="611560" y="1772816"/>
              <a:ext cx="1440160" cy="1368152"/>
            </a:xfrm>
            <a:prstGeom prst="ellipse">
              <a:avLst/>
            </a:prstGeom>
            <a:grpFill/>
            <a:ln w="57150">
              <a:solidFill>
                <a:srgbClr val="FF33CC"/>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44" name="TextBox 43"/>
            <p:cNvSpPr txBox="1"/>
            <p:nvPr/>
          </p:nvSpPr>
          <p:spPr>
            <a:xfrm>
              <a:off x="754184" y="2147278"/>
              <a:ext cx="1140104" cy="738664"/>
            </a:xfrm>
            <a:prstGeom prst="rect">
              <a:avLst/>
            </a:prstGeom>
            <a:grpFill/>
            <a:ln w="57150">
              <a:noFill/>
            </a:ln>
          </p:spPr>
          <p:txBody>
            <a:bodyPr>
              <a:spAutoFit/>
            </a:bodyPr>
            <a:lstStyle/>
            <a:p>
              <a:pPr algn="ctr">
                <a:defRPr/>
              </a:pPr>
              <a:r>
                <a:rPr lang="en-CA" sz="1400" dirty="0">
                  <a:solidFill>
                    <a:srgbClr val="000000"/>
                  </a:solidFill>
                  <a:latin typeface="Arial" charset="0"/>
                  <a:cs typeface="Arial" charset="0"/>
                </a:rPr>
                <a:t>EFPIA Transparency Guidelines</a:t>
              </a:r>
            </a:p>
          </p:txBody>
        </p:sp>
      </p:grpSp>
      <p:grpSp>
        <p:nvGrpSpPr>
          <p:cNvPr id="13" name="Group 44"/>
          <p:cNvGrpSpPr/>
          <p:nvPr/>
        </p:nvGrpSpPr>
        <p:grpSpPr>
          <a:xfrm>
            <a:off x="6282954" y="2993807"/>
            <a:ext cx="1673422" cy="1598717"/>
            <a:chOff x="611560" y="1772816"/>
            <a:chExt cx="1440160" cy="1368152"/>
          </a:xfrm>
          <a:gradFill flip="none" rotWithShape="1">
            <a:gsLst>
              <a:gs pos="14000">
                <a:srgbClr val="CC99FF">
                  <a:shade val="30000"/>
                  <a:satMod val="115000"/>
                </a:srgbClr>
              </a:gs>
              <a:gs pos="36000">
                <a:srgbClr val="CC99FF">
                  <a:shade val="67500"/>
                  <a:satMod val="115000"/>
                </a:srgbClr>
              </a:gs>
              <a:gs pos="50000">
                <a:srgbClr val="CC99FF">
                  <a:shade val="100000"/>
                  <a:satMod val="115000"/>
                </a:srgbClr>
              </a:gs>
            </a:gsLst>
            <a:lin ang="13500000" scaled="1"/>
            <a:tileRect/>
          </a:gradFill>
        </p:grpSpPr>
        <p:sp>
          <p:nvSpPr>
            <p:cNvPr id="46" name="Oval 45"/>
            <p:cNvSpPr/>
            <p:nvPr/>
          </p:nvSpPr>
          <p:spPr>
            <a:xfrm>
              <a:off x="611560" y="1772816"/>
              <a:ext cx="1440160" cy="1368152"/>
            </a:xfrm>
            <a:prstGeom prst="ellipse">
              <a:avLst/>
            </a:prstGeom>
            <a:grpFill/>
            <a:ln w="28575">
              <a:solidFill>
                <a:srgbClr val="6600CC"/>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47" name="TextBox 46"/>
            <p:cNvSpPr txBox="1"/>
            <p:nvPr/>
          </p:nvSpPr>
          <p:spPr>
            <a:xfrm>
              <a:off x="793536" y="2136000"/>
              <a:ext cx="1134242" cy="632135"/>
            </a:xfrm>
            <a:prstGeom prst="rect">
              <a:avLst/>
            </a:prstGeom>
            <a:grpFill/>
            <a:ln w="28575">
              <a:noFill/>
            </a:ln>
          </p:spPr>
          <p:txBody>
            <a:bodyPr>
              <a:spAutoFit/>
            </a:bodyPr>
            <a:lstStyle/>
            <a:p>
              <a:pPr algn="ctr">
                <a:defRPr/>
              </a:pPr>
              <a:r>
                <a:rPr lang="en-CA" sz="1400" dirty="0">
                  <a:solidFill>
                    <a:srgbClr val="000000"/>
                  </a:solidFill>
                  <a:latin typeface="Arial" charset="0"/>
                  <a:cs typeface="Arial" charset="0"/>
                </a:rPr>
                <a:t>Health Care Professional Associations</a:t>
              </a:r>
            </a:p>
          </p:txBody>
        </p:sp>
      </p:grpSp>
      <p:grpSp>
        <p:nvGrpSpPr>
          <p:cNvPr id="16" name="Group 47"/>
          <p:cNvGrpSpPr/>
          <p:nvPr/>
        </p:nvGrpSpPr>
        <p:grpSpPr>
          <a:xfrm>
            <a:off x="1993525" y="3406699"/>
            <a:ext cx="1762563" cy="1598527"/>
            <a:chOff x="611560" y="1772816"/>
            <a:chExt cx="1440160" cy="1368152"/>
          </a:xfrm>
          <a:gradFill flip="none" rotWithShape="1">
            <a:gsLst>
              <a:gs pos="32000">
                <a:srgbClr val="FFF200"/>
              </a:gs>
              <a:gs pos="58000">
                <a:srgbClr val="FF7A00"/>
              </a:gs>
              <a:gs pos="72000">
                <a:srgbClr val="FF0300"/>
              </a:gs>
              <a:gs pos="100000">
                <a:srgbClr val="4D0808"/>
              </a:gs>
            </a:gsLst>
            <a:path path="circle">
              <a:fillToRect l="50000" t="50000" r="50000" b="50000"/>
            </a:path>
            <a:tileRect/>
          </a:gradFill>
        </p:grpSpPr>
        <p:sp>
          <p:nvSpPr>
            <p:cNvPr id="49" name="Oval 48"/>
            <p:cNvSpPr/>
            <p:nvPr/>
          </p:nvSpPr>
          <p:spPr>
            <a:xfrm>
              <a:off x="611560" y="1772816"/>
              <a:ext cx="1440160" cy="1368152"/>
            </a:xfrm>
            <a:prstGeom prst="ellipse">
              <a:avLst/>
            </a:prstGeom>
            <a:grpFill/>
            <a:ln w="57150">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b="1" dirty="0">
                <a:solidFill>
                  <a:srgbClr val="000000"/>
                </a:solidFill>
              </a:endParaRPr>
            </a:p>
          </p:txBody>
        </p:sp>
        <p:sp>
          <p:nvSpPr>
            <p:cNvPr id="50" name="TextBox 49"/>
            <p:cNvSpPr txBox="1"/>
            <p:nvPr/>
          </p:nvSpPr>
          <p:spPr>
            <a:xfrm>
              <a:off x="752199" y="2142599"/>
              <a:ext cx="1188918" cy="632210"/>
            </a:xfrm>
            <a:prstGeom prst="rect">
              <a:avLst/>
            </a:prstGeom>
            <a:grpFill/>
            <a:ln w="57150">
              <a:noFill/>
            </a:ln>
          </p:spPr>
          <p:txBody>
            <a:bodyPr>
              <a:spAutoFit/>
            </a:bodyPr>
            <a:lstStyle/>
            <a:p>
              <a:pPr algn="ctr">
                <a:defRPr/>
              </a:pPr>
              <a:r>
                <a:rPr lang="en-CA" sz="1400" dirty="0">
                  <a:solidFill>
                    <a:srgbClr val="000000"/>
                  </a:solidFill>
                  <a:latin typeface="Arial" charset="0"/>
                  <a:cs typeface="Arial" charset="0"/>
                </a:rPr>
                <a:t>Rx&amp;D </a:t>
              </a:r>
            </a:p>
            <a:p>
              <a:pPr algn="ctr">
                <a:defRPr/>
              </a:pPr>
              <a:r>
                <a:rPr lang="en-CA" sz="1400" dirty="0">
                  <a:solidFill>
                    <a:srgbClr val="000000"/>
                  </a:solidFill>
                  <a:latin typeface="Arial" charset="0"/>
                  <a:cs typeface="Arial" charset="0"/>
                </a:rPr>
                <a:t>Code of Ethical Practices</a:t>
              </a:r>
            </a:p>
          </p:txBody>
        </p:sp>
      </p:grpSp>
      <p:grpSp>
        <p:nvGrpSpPr>
          <p:cNvPr id="18" name="Group 50"/>
          <p:cNvGrpSpPr/>
          <p:nvPr/>
        </p:nvGrpSpPr>
        <p:grpSpPr>
          <a:xfrm>
            <a:off x="3513692" y="4774352"/>
            <a:ext cx="2066420" cy="1822512"/>
            <a:chOff x="611560" y="1772816"/>
            <a:chExt cx="1440160" cy="1368152"/>
          </a:xfrm>
          <a:gradFill flip="none" rotWithShape="1">
            <a:gsLst>
              <a:gs pos="0">
                <a:srgbClr val="33CCCC">
                  <a:shade val="30000"/>
                  <a:satMod val="115000"/>
                </a:srgbClr>
              </a:gs>
              <a:gs pos="25000">
                <a:srgbClr val="33CCCC">
                  <a:shade val="67500"/>
                  <a:satMod val="115000"/>
                </a:srgbClr>
              </a:gs>
              <a:gs pos="37000">
                <a:srgbClr val="33CCCC">
                  <a:shade val="100000"/>
                  <a:satMod val="115000"/>
                </a:srgbClr>
              </a:gs>
            </a:gsLst>
            <a:lin ang="16200000" scaled="1"/>
            <a:tileRect/>
          </a:gradFill>
        </p:grpSpPr>
        <p:sp>
          <p:nvSpPr>
            <p:cNvPr id="52" name="Oval 51"/>
            <p:cNvSpPr/>
            <p:nvPr/>
          </p:nvSpPr>
          <p:spPr>
            <a:xfrm>
              <a:off x="611560" y="1772816"/>
              <a:ext cx="1440160" cy="1368152"/>
            </a:xfrm>
            <a:prstGeom prst="ellipse">
              <a:avLst/>
            </a:prstGeom>
            <a:grpFill/>
            <a:ln w="57150">
              <a:solidFill>
                <a:srgbClr val="3399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53" name="TextBox 52"/>
            <p:cNvSpPr txBox="1"/>
            <p:nvPr/>
          </p:nvSpPr>
          <p:spPr>
            <a:xfrm>
              <a:off x="704088" y="2213552"/>
              <a:ext cx="1230504" cy="554512"/>
            </a:xfrm>
            <a:prstGeom prst="rect">
              <a:avLst/>
            </a:prstGeom>
            <a:grpFill/>
            <a:ln w="57150">
              <a:noFill/>
            </a:ln>
          </p:spPr>
          <p:txBody>
            <a:bodyPr>
              <a:spAutoFit/>
            </a:bodyPr>
            <a:lstStyle/>
            <a:p>
              <a:pPr algn="ctr">
                <a:defRPr/>
              </a:pPr>
              <a:r>
                <a:rPr lang="en-CA" sz="1400" dirty="0">
                  <a:solidFill>
                    <a:srgbClr val="000000"/>
                  </a:solidFill>
                  <a:latin typeface="Arial" charset="0"/>
                  <a:cs typeface="Arial" charset="0"/>
                </a:rPr>
                <a:t>Canadian Corruption of Foreign Public Officials Act</a:t>
              </a:r>
            </a:p>
          </p:txBody>
        </p:sp>
      </p:grpSp>
      <p:grpSp>
        <p:nvGrpSpPr>
          <p:cNvPr id="19" name="Group 53"/>
          <p:cNvGrpSpPr/>
          <p:nvPr/>
        </p:nvGrpSpPr>
        <p:grpSpPr>
          <a:xfrm>
            <a:off x="6156176" y="4780169"/>
            <a:ext cx="1662332" cy="1692189"/>
            <a:chOff x="611560" y="2167946"/>
            <a:chExt cx="1440160" cy="1368152"/>
          </a:xfr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16200000" scaled="1"/>
            <a:tileRect/>
          </a:gradFill>
        </p:grpSpPr>
        <p:sp>
          <p:nvSpPr>
            <p:cNvPr id="55" name="Oval 54"/>
            <p:cNvSpPr/>
            <p:nvPr/>
          </p:nvSpPr>
          <p:spPr>
            <a:xfrm>
              <a:off x="611560" y="2167946"/>
              <a:ext cx="1440160" cy="1368152"/>
            </a:xfrm>
            <a:prstGeom prst="ellipse">
              <a:avLst/>
            </a:prstGeom>
            <a:grpFill/>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sz="2400" dirty="0">
                <a:solidFill>
                  <a:srgbClr val="000000"/>
                </a:solidFill>
              </a:endParaRPr>
            </a:p>
          </p:txBody>
        </p:sp>
        <p:sp>
          <p:nvSpPr>
            <p:cNvPr id="56" name="TextBox 55"/>
            <p:cNvSpPr txBox="1"/>
            <p:nvPr/>
          </p:nvSpPr>
          <p:spPr>
            <a:xfrm>
              <a:off x="781011" y="2408625"/>
              <a:ext cx="1080120" cy="771405"/>
            </a:xfrm>
            <a:prstGeom prst="rect">
              <a:avLst/>
            </a:prstGeom>
            <a:grpFill/>
            <a:ln w="38100">
              <a:noFill/>
            </a:ln>
          </p:spPr>
          <p:txBody>
            <a:bodyPr>
              <a:spAutoFit/>
            </a:bodyPr>
            <a:lstStyle/>
            <a:p>
              <a:pPr algn="ctr">
                <a:defRPr/>
              </a:pPr>
              <a:r>
                <a:rPr lang="en-CA" sz="1400" dirty="0">
                  <a:solidFill>
                    <a:srgbClr val="000000"/>
                  </a:solidFill>
                  <a:latin typeface="Arial" charset="0"/>
                  <a:cs typeface="Arial" charset="0"/>
                </a:rPr>
                <a:t>APEC </a:t>
              </a:r>
            </a:p>
            <a:p>
              <a:pPr algn="ctr">
                <a:defRPr/>
              </a:pPr>
              <a:r>
                <a:rPr lang="en-CA" sz="1400" dirty="0">
                  <a:solidFill>
                    <a:srgbClr val="000000"/>
                  </a:solidFill>
                  <a:latin typeface="Arial" charset="0"/>
                  <a:cs typeface="Arial" charset="0"/>
                </a:rPr>
                <a:t>and</a:t>
              </a:r>
            </a:p>
            <a:p>
              <a:pPr algn="ctr">
                <a:defRPr/>
              </a:pPr>
              <a:r>
                <a:rPr lang="en-CA" sz="1400" dirty="0">
                  <a:solidFill>
                    <a:srgbClr val="000000"/>
                  </a:solidFill>
                  <a:latin typeface="Arial" charset="0"/>
                  <a:cs typeface="Arial" charset="0"/>
                </a:rPr>
                <a:t>Mexico City Principles</a:t>
              </a:r>
            </a:p>
          </p:txBody>
        </p:sp>
      </p:gr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5"/>
          <p:cNvSpPr>
            <a:spLocks noGrp="1"/>
          </p:cNvSpPr>
          <p:nvPr>
            <p:ph type="title"/>
          </p:nvPr>
        </p:nvSpPr>
        <p:spPr>
          <a:xfrm>
            <a:off x="304800" y="609600"/>
            <a:ext cx="8258175" cy="914400"/>
          </a:xfrm>
        </p:spPr>
        <p:txBody>
          <a:bodyPr/>
          <a:lstStyle/>
          <a:p>
            <a:r>
              <a:rPr lang="en-CA" altLang="en-US" sz="2800" b="1" smtClean="0"/>
              <a:t>Consensus Framework for Ethical Collaboration </a:t>
            </a:r>
          </a:p>
        </p:txBody>
      </p:sp>
      <p:sp>
        <p:nvSpPr>
          <p:cNvPr id="79875" name="Content Placeholder 6"/>
          <p:cNvSpPr>
            <a:spLocks noGrp="1"/>
          </p:cNvSpPr>
          <p:nvPr>
            <p:ph sz="half" idx="1"/>
          </p:nvPr>
        </p:nvSpPr>
        <p:spPr>
          <a:xfrm>
            <a:off x="431800" y="2057400"/>
            <a:ext cx="3886200" cy="4322763"/>
          </a:xfrm>
        </p:spPr>
        <p:txBody>
          <a:bodyPr/>
          <a:lstStyle/>
          <a:p>
            <a:endParaRPr lang="en-CA" altLang="en-US" sz="2400" smtClean="0"/>
          </a:p>
          <a:p>
            <a:r>
              <a:rPr lang="en-CA" altLang="en-US" sz="2400" smtClean="0"/>
              <a:t>A consensus framework established for ethical collaboration between patients’ organisations, healthcare professionals and the pharmaceutical industry in support of high quality Patient care</a:t>
            </a:r>
          </a:p>
        </p:txBody>
      </p:sp>
      <p:pic>
        <p:nvPicPr>
          <p:cNvPr id="3" name="Picture 2"/>
          <p:cNvPicPr>
            <a:picLocks noChangeAspect="1" noChangeArrowheads="1"/>
          </p:cNvPicPr>
          <p:nvPr/>
        </p:nvPicPr>
        <p:blipFill>
          <a:blip r:embed="rId3" cstate="print">
            <a:extLst/>
          </a:blip>
          <a:srcRect/>
          <a:stretch>
            <a:fillRect/>
          </a:stretch>
        </p:blipFill>
        <p:spPr bwMode="auto">
          <a:xfrm>
            <a:off x="4343400" y="1676400"/>
            <a:ext cx="3913842" cy="4781033"/>
          </a:xfrm>
          <a:prstGeom prst="rect">
            <a:avLst/>
          </a:prstGeom>
          <a:noFill/>
          <a:ln w="28575">
            <a:noFill/>
            <a:miter lim="800000"/>
            <a:headEnd/>
            <a:tailEnd/>
          </a:ln>
          <a:effectLst>
            <a:glow rad="63500">
              <a:schemeClr val="accent5">
                <a:satMod val="175000"/>
                <a:alpha val="40000"/>
              </a:schemeClr>
            </a:glow>
            <a:outerShdw blurRad="50800" dist="38100" algn="l" rotWithShape="0">
              <a:srgbClr val="006EC0">
                <a:alpha val="40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79877" name="Slide Number Placeholder 6"/>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altLang="en-US" sz="1200">
              <a:solidFill>
                <a:srgbClr val="898989"/>
              </a:solidFill>
              <a:latin typeface="Constant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Session One: Association Leadership </a:t>
            </a:r>
            <a:br>
              <a:rPr lang="en-US" altLang="en-US" sz="2800" b="1" u="sng" smtClean="0"/>
            </a:br>
            <a:r>
              <a:rPr lang="en-US" altLang="en-US" sz="2800" b="1" u="sng" smtClean="0"/>
              <a:t>in Strengthening Ethical Practices</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80899"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2000250"/>
            <a:ext cx="8458200" cy="3416300"/>
          </a:xfrm>
          <a:prstGeom prst="rect">
            <a:avLst/>
          </a:prstGeom>
        </p:spPr>
        <p:txBody>
          <a:bodyPr>
            <a:spAutoFit/>
          </a:bodyPr>
          <a:lstStyle/>
          <a:p>
            <a:pPr eaLnBrk="0" hangingPunct="0">
              <a:defRPr/>
            </a:pPr>
            <a:r>
              <a:rPr lang="en-US" altLang="en-US" sz="2700" b="1" dirty="0">
                <a:solidFill>
                  <a:schemeClr val="tx2"/>
                </a:solidFill>
                <a:latin typeface="+mj-lt"/>
                <a:ea typeface="+mj-ea"/>
                <a:cs typeface="+mj-cs"/>
              </a:rPr>
              <a:t>Moderator: Ms. Maria “</a:t>
            </a:r>
            <a:r>
              <a:rPr lang="en-US" altLang="en-US" sz="2700" b="1" dirty="0" err="1">
                <a:solidFill>
                  <a:schemeClr val="tx2"/>
                </a:solidFill>
                <a:latin typeface="+mj-lt"/>
                <a:ea typeface="+mj-ea"/>
                <a:cs typeface="+mj-cs"/>
              </a:rPr>
              <a:t>Maru</a:t>
            </a:r>
            <a:r>
              <a:rPr lang="en-US" altLang="en-US" sz="2700" b="1" dirty="0">
                <a:solidFill>
                  <a:schemeClr val="tx2"/>
                </a:solidFill>
                <a:latin typeface="+mj-lt"/>
                <a:ea typeface="+mj-ea"/>
                <a:cs typeface="+mj-cs"/>
              </a:rPr>
              <a:t>” </a:t>
            </a:r>
            <a:r>
              <a:rPr lang="en-US" altLang="en-US" sz="2700" b="1" dirty="0" err="1">
                <a:solidFill>
                  <a:schemeClr val="tx2"/>
                </a:solidFill>
                <a:latin typeface="+mj-lt"/>
                <a:ea typeface="+mj-ea"/>
                <a:cs typeface="+mj-cs"/>
              </a:rPr>
              <a:t>Quindimil</a:t>
            </a:r>
            <a:r>
              <a:rPr lang="en-US" altLang="en-US" sz="2700" b="1" dirty="0">
                <a:solidFill>
                  <a:schemeClr val="tx2"/>
                </a:solidFill>
                <a:latin typeface="+mj-lt"/>
                <a:ea typeface="+mj-ea"/>
                <a:cs typeface="+mj-cs"/>
              </a:rPr>
              <a:t> (The Philippines)</a:t>
            </a:r>
            <a:endParaRPr lang="en-US" altLang="en-US" sz="2700" dirty="0">
              <a:solidFill>
                <a:schemeClr val="tx2"/>
              </a:solidFill>
              <a:latin typeface="+mj-lt"/>
              <a:ea typeface="+mj-ea"/>
              <a:cs typeface="+mj-cs"/>
            </a:endParaRPr>
          </a:p>
          <a:p>
            <a:pPr eaLnBrk="0" hangingPunct="0">
              <a:defRPr/>
            </a:pPr>
            <a:r>
              <a:rPr lang="en-US" altLang="en-US" sz="2700" b="1" dirty="0">
                <a:solidFill>
                  <a:schemeClr val="tx2"/>
                </a:solidFill>
                <a:latin typeface="+mj-lt"/>
                <a:ea typeface="+mj-ea"/>
                <a:cs typeface="+mj-cs"/>
              </a:rPr>
              <a:t/>
            </a:r>
            <a:br>
              <a:rPr lang="en-US" altLang="en-US" sz="2700" b="1" dirty="0">
                <a:solidFill>
                  <a:schemeClr val="tx2"/>
                </a:solidFill>
                <a:latin typeface="+mj-lt"/>
                <a:ea typeface="+mj-ea"/>
                <a:cs typeface="+mj-cs"/>
              </a:rPr>
            </a:br>
            <a:r>
              <a:rPr lang="en-US" altLang="en-US" sz="2700" b="1" u="sng" dirty="0">
                <a:solidFill>
                  <a:schemeClr val="tx2"/>
                </a:solidFill>
                <a:latin typeface="+mj-lt"/>
                <a:ea typeface="+mj-ea"/>
                <a:cs typeface="+mj-cs"/>
              </a:rPr>
              <a:t>Panelists:</a:t>
            </a:r>
          </a:p>
          <a:p>
            <a:pPr marL="457200" indent="-457200" eaLnBrk="0" hangingPunct="0">
              <a:buFont typeface="+mj-lt"/>
              <a:buAutoNum type="arabicPeriod"/>
              <a:defRPr/>
            </a:pPr>
            <a:r>
              <a:rPr lang="en-US" altLang="en-US" sz="2700" b="1" dirty="0">
                <a:solidFill>
                  <a:schemeClr val="tx2"/>
                </a:solidFill>
                <a:latin typeface="+mj-lt"/>
                <a:ea typeface="+mj-ea"/>
                <a:cs typeface="+mj-cs"/>
              </a:rPr>
              <a:t>Ms. Deborah Monk</a:t>
            </a:r>
            <a:r>
              <a:rPr lang="en-US" altLang="en-US" sz="2700" dirty="0">
                <a:solidFill>
                  <a:schemeClr val="tx2"/>
                </a:solidFill>
                <a:latin typeface="+mj-lt"/>
                <a:ea typeface="+mj-ea"/>
                <a:cs typeface="+mj-cs"/>
              </a:rPr>
              <a:t>, Medicines Australia (Australia)</a:t>
            </a:r>
          </a:p>
          <a:p>
            <a:pPr marL="457200" indent="-457200" eaLnBrk="0" hangingPunct="0">
              <a:buFont typeface="+mj-lt"/>
              <a:buAutoNum type="arabicPeriod"/>
              <a:defRPr/>
            </a:pPr>
            <a:r>
              <a:rPr lang="en-US" altLang="en-US" sz="2700" b="1" dirty="0">
                <a:solidFill>
                  <a:schemeClr val="tx2"/>
                </a:solidFill>
                <a:latin typeface="+mj-lt"/>
                <a:ea typeface="+mj-ea"/>
                <a:cs typeface="+mj-cs"/>
              </a:rPr>
              <a:t>Ms. Chrisoula </a:t>
            </a:r>
            <a:r>
              <a:rPr lang="en-US" altLang="en-US" sz="2700" b="1" dirty="0" err="1">
                <a:solidFill>
                  <a:schemeClr val="tx2"/>
                </a:solidFill>
                <a:latin typeface="+mj-lt"/>
                <a:ea typeface="+mj-ea"/>
                <a:cs typeface="+mj-cs"/>
              </a:rPr>
              <a:t>Nikiidis</a:t>
            </a:r>
            <a:r>
              <a:rPr lang="en-US" altLang="en-US" sz="2700" dirty="0">
                <a:solidFill>
                  <a:schemeClr val="tx2"/>
                </a:solidFill>
                <a:latin typeface="+mj-lt"/>
                <a:ea typeface="+mj-ea"/>
                <a:cs typeface="+mj-cs"/>
              </a:rPr>
              <a:t>, </a:t>
            </a:r>
            <a:r>
              <a:rPr lang="en-US" altLang="en-US" sz="2700" dirty="0" err="1">
                <a:solidFill>
                  <a:schemeClr val="tx2"/>
                </a:solidFill>
                <a:latin typeface="+mj-lt"/>
                <a:ea typeface="+mj-ea"/>
                <a:cs typeface="+mj-cs"/>
              </a:rPr>
              <a:t>Rx&amp;D</a:t>
            </a:r>
            <a:r>
              <a:rPr lang="en-US" altLang="en-US" sz="2700" dirty="0">
                <a:solidFill>
                  <a:schemeClr val="tx2"/>
                </a:solidFill>
                <a:latin typeface="+mj-lt"/>
                <a:ea typeface="+mj-ea"/>
                <a:cs typeface="+mj-cs"/>
              </a:rPr>
              <a:t> (Canada) </a:t>
            </a:r>
          </a:p>
          <a:p>
            <a:pPr marL="457200" indent="-457200" eaLnBrk="0" hangingPunct="0">
              <a:buFont typeface="+mj-lt"/>
              <a:buAutoNum type="arabicPeriod"/>
              <a:defRPr/>
            </a:pPr>
            <a:r>
              <a:rPr lang="en-US" sz="2700" b="1" dirty="0">
                <a:solidFill>
                  <a:schemeClr val="tx2"/>
                </a:solidFill>
                <a:latin typeface="+mj-lt"/>
                <a:ea typeface="+mj-ea"/>
                <a:cs typeface="+mj-cs"/>
              </a:rPr>
              <a:t>Mr.  Pan </a:t>
            </a:r>
            <a:r>
              <a:rPr lang="en-US" sz="2700" b="1" dirty="0" err="1">
                <a:solidFill>
                  <a:schemeClr val="tx2"/>
                </a:solidFill>
                <a:latin typeface="+mj-lt"/>
                <a:ea typeface="+mj-ea"/>
                <a:cs typeface="+mj-cs"/>
              </a:rPr>
              <a:t>Guang</a:t>
            </a:r>
            <a:r>
              <a:rPr lang="en-US" sz="2700" b="1" dirty="0">
                <a:solidFill>
                  <a:schemeClr val="tx2"/>
                </a:solidFill>
                <a:latin typeface="+mj-lt"/>
                <a:ea typeface="+mj-ea"/>
                <a:cs typeface="+mj-cs"/>
              </a:rPr>
              <a:t> Cheng</a:t>
            </a:r>
            <a:r>
              <a:rPr lang="en-US" sz="2700" dirty="0">
                <a:solidFill>
                  <a:schemeClr val="tx2"/>
                </a:solidFill>
                <a:latin typeface="+mj-lt"/>
                <a:ea typeface="+mj-ea"/>
                <a:cs typeface="+mj-cs"/>
              </a:rPr>
              <a:t>, CPIA (China)</a:t>
            </a:r>
          </a:p>
          <a:p>
            <a:pPr marL="457200" indent="-457200" eaLnBrk="0" hangingPunct="0">
              <a:buFont typeface="+mj-lt"/>
              <a:buAutoNum type="arabicPeriod"/>
              <a:defRPr/>
            </a:pPr>
            <a:r>
              <a:rPr lang="en-US" sz="2700" b="1" dirty="0">
                <a:solidFill>
                  <a:schemeClr val="tx2"/>
                </a:solidFill>
                <a:latin typeface="+mj-lt"/>
                <a:ea typeface="+mj-ea"/>
                <a:cs typeface="+mj-cs"/>
              </a:rPr>
              <a:t>Mr. </a:t>
            </a:r>
            <a:r>
              <a:rPr lang="en-US" sz="2700" b="1" dirty="0" err="1">
                <a:solidFill>
                  <a:schemeClr val="tx2"/>
                </a:solidFill>
                <a:latin typeface="+mj-lt"/>
                <a:ea typeface="+mj-ea"/>
                <a:cs typeface="+mj-cs"/>
              </a:rPr>
              <a:t>Darodjatun</a:t>
            </a:r>
            <a:r>
              <a:rPr lang="en-US" sz="2700" b="1" dirty="0">
                <a:solidFill>
                  <a:schemeClr val="tx2"/>
                </a:solidFill>
                <a:latin typeface="+mj-lt"/>
                <a:ea typeface="+mj-ea"/>
                <a:cs typeface="+mj-cs"/>
              </a:rPr>
              <a:t> </a:t>
            </a:r>
            <a:r>
              <a:rPr lang="en-US" sz="2700" b="1" dirty="0" err="1">
                <a:solidFill>
                  <a:schemeClr val="tx2"/>
                </a:solidFill>
                <a:latin typeface="+mj-lt"/>
                <a:ea typeface="+mj-ea"/>
                <a:cs typeface="+mj-cs"/>
              </a:rPr>
              <a:t>Sanusi</a:t>
            </a:r>
            <a:r>
              <a:rPr lang="en-US" sz="2700" dirty="0">
                <a:solidFill>
                  <a:schemeClr val="tx2"/>
                </a:solidFill>
                <a:latin typeface="+mj-lt"/>
                <a:ea typeface="+mj-ea"/>
                <a:cs typeface="+mj-cs"/>
              </a:rPr>
              <a:t>, G.P. </a:t>
            </a:r>
            <a:r>
              <a:rPr lang="en-US" sz="2700" dirty="0" err="1">
                <a:solidFill>
                  <a:schemeClr val="tx2"/>
                </a:solidFill>
                <a:latin typeface="+mj-lt"/>
                <a:ea typeface="+mj-ea"/>
                <a:cs typeface="+mj-cs"/>
              </a:rPr>
              <a:t>Farmasi</a:t>
            </a:r>
            <a:r>
              <a:rPr lang="en-US" sz="2700" dirty="0">
                <a:solidFill>
                  <a:schemeClr val="tx2"/>
                </a:solidFill>
                <a:latin typeface="+mj-lt"/>
                <a:ea typeface="+mj-ea"/>
                <a:cs typeface="+mj-cs"/>
              </a:rPr>
              <a:t> (Indonesia)</a:t>
            </a:r>
          </a:p>
          <a:p>
            <a:pPr marL="457200" indent="-457200" eaLnBrk="0" hangingPunct="0">
              <a:buFont typeface="+mj-lt"/>
              <a:buAutoNum type="arabicPeriod"/>
              <a:defRPr/>
            </a:pPr>
            <a:r>
              <a:rPr lang="en-US" sz="2700" b="1" dirty="0">
                <a:solidFill>
                  <a:schemeClr val="tx2"/>
                </a:solidFill>
                <a:latin typeface="+mj-lt"/>
                <a:ea typeface="+mj-ea"/>
                <a:cs typeface="+mj-cs"/>
              </a:rPr>
              <a:t>Ms. Claudia Perez</a:t>
            </a:r>
            <a:r>
              <a:rPr lang="en-US" sz="2700" dirty="0">
                <a:solidFill>
                  <a:schemeClr val="tx2"/>
                </a:solidFill>
                <a:latin typeface="+mj-lt"/>
                <a:ea typeface="+mj-ea"/>
                <a:cs typeface="+mj-cs"/>
              </a:rPr>
              <a:t>, ANAFAM (Mexico)</a:t>
            </a:r>
            <a:endParaRPr lang="en-US" sz="2700" b="1" dirty="0">
              <a:solidFill>
                <a:schemeClr val="tx2"/>
              </a:solidFill>
              <a:latin typeface="+mj-lt"/>
              <a:ea typeface="+mj-ea"/>
              <a:cs typeface="+mj-cs"/>
            </a:endParaRPr>
          </a:p>
        </p:txBody>
      </p:sp>
      <p:pic>
        <p:nvPicPr>
          <p:cNvPr id="80901"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3"/>
          <p:cNvSpPr>
            <a:spLocks noGrp="1" noChangeArrowheads="1"/>
          </p:cNvSpPr>
          <p:nvPr>
            <p:ph type="title" idx="4294967295"/>
          </p:nvPr>
        </p:nvSpPr>
        <p:spPr>
          <a:xfrm>
            <a:off x="571500" y="1071563"/>
            <a:ext cx="8229600" cy="1939925"/>
          </a:xfrm>
        </p:spPr>
        <p:txBody>
          <a:bodyPr/>
          <a:lstStyle/>
          <a:p>
            <a:pPr marL="0" indent="0" algn="ctr" eaLnBrk="1" hangingPunct="1">
              <a:lnSpc>
                <a:spcPct val="150000"/>
              </a:lnSpc>
            </a:pPr>
            <a:r>
              <a:rPr lang="zh-CN" altLang="en-US" sz="2800" smtClean="0">
                <a:solidFill>
                  <a:srgbClr val="002060"/>
                </a:solidFill>
                <a:latin typeface="SimHei" pitchFamily="49" charset="-122"/>
                <a:ea typeface="SimHei" pitchFamily="49" charset="-122"/>
                <a:sym typeface="Microsoft YaHei" pitchFamily="34" charset="-122"/>
              </a:rPr>
              <a:t>推行医药企业伦理准则 营造健康医药产业环境</a:t>
            </a:r>
            <a:r>
              <a:rPr lang="zh-CN" altLang="en-US" sz="2400" smtClean="0">
                <a:solidFill>
                  <a:srgbClr val="002060"/>
                </a:solidFill>
                <a:latin typeface="SimHei" pitchFamily="49" charset="-122"/>
                <a:ea typeface="SimHei" pitchFamily="49" charset="-122"/>
                <a:sym typeface="Microsoft YaHei" pitchFamily="34" charset="-122"/>
              </a:rPr>
              <a:t/>
            </a:r>
            <a:br>
              <a:rPr lang="zh-CN" altLang="en-US" sz="2400" smtClean="0">
                <a:solidFill>
                  <a:srgbClr val="002060"/>
                </a:solidFill>
                <a:latin typeface="SimHei" pitchFamily="49" charset="-122"/>
                <a:ea typeface="SimHei" pitchFamily="49" charset="-122"/>
                <a:sym typeface="Microsoft YaHei" pitchFamily="34" charset="-122"/>
              </a:rPr>
            </a:br>
            <a:r>
              <a:rPr lang="zh-CN" altLang="en-US" sz="2000" smtClean="0">
                <a:solidFill>
                  <a:srgbClr val="002060"/>
                </a:solidFill>
                <a:latin typeface="SimHei" pitchFamily="49" charset="-122"/>
                <a:ea typeface="SimHei" pitchFamily="49" charset="-122"/>
                <a:sym typeface="Microsoft YaHei" pitchFamily="34" charset="-122"/>
              </a:rPr>
              <a:t/>
            </a:r>
            <a:br>
              <a:rPr lang="zh-CN" altLang="en-US" sz="2000" smtClean="0">
                <a:solidFill>
                  <a:srgbClr val="002060"/>
                </a:solidFill>
                <a:latin typeface="SimHei" pitchFamily="49" charset="-122"/>
                <a:ea typeface="SimHei" pitchFamily="49" charset="-122"/>
                <a:sym typeface="Microsoft YaHei" pitchFamily="34" charset="-122"/>
              </a:rPr>
            </a:br>
            <a:r>
              <a:rPr lang="zh-CN" altLang="en-US" sz="2200" smtClean="0">
                <a:solidFill>
                  <a:srgbClr val="002060"/>
                </a:solidFill>
                <a:latin typeface="Arial" pitchFamily="34" charset="0"/>
                <a:ea typeface="SimHei" pitchFamily="49" charset="-122"/>
                <a:sym typeface="Microsoft YaHei" pitchFamily="34" charset="-122"/>
              </a:rPr>
              <a:t>Promoting</a:t>
            </a:r>
            <a:r>
              <a:rPr lang="zh-CN" altLang="en-US" sz="2200" smtClean="0">
                <a:solidFill>
                  <a:srgbClr val="000066"/>
                </a:solidFill>
                <a:latin typeface="Arial" pitchFamily="34" charset="0"/>
                <a:ea typeface="SimHei" pitchFamily="49" charset="-122"/>
                <a:sym typeface="Microsoft YaHei" pitchFamily="34" charset="-122"/>
              </a:rPr>
              <a:t> Ethics</a:t>
            </a:r>
            <a:r>
              <a:rPr lang="zh-CN" altLang="en-US" sz="2200" smtClean="0">
                <a:solidFill>
                  <a:schemeClr val="tx1"/>
                </a:solidFill>
                <a:latin typeface="Arial" pitchFamily="34" charset="0"/>
                <a:ea typeface="SimHei" pitchFamily="49" charset="-122"/>
                <a:sym typeface="Microsoft YaHei" pitchFamily="34" charset="-122"/>
              </a:rPr>
              <a:t> </a:t>
            </a:r>
            <a:r>
              <a:rPr lang="zh-CN" altLang="en-US" sz="2200" smtClean="0">
                <a:solidFill>
                  <a:srgbClr val="002060"/>
                </a:solidFill>
                <a:latin typeface="Arial" pitchFamily="34" charset="0"/>
                <a:ea typeface="SimHei" pitchFamily="49" charset="-122"/>
                <a:sym typeface="Microsoft YaHei" pitchFamily="34" charset="-122"/>
              </a:rPr>
              <a:t>Principles in biopharmaceutical industry, building healthy environment of biopharmaceutical industry</a:t>
            </a:r>
          </a:p>
        </p:txBody>
      </p:sp>
      <p:sp>
        <p:nvSpPr>
          <p:cNvPr id="81923" name="内容占位符 4"/>
          <p:cNvSpPr>
            <a:spLocks noGrp="1" noChangeArrowheads="1"/>
          </p:cNvSpPr>
          <p:nvPr>
            <p:ph idx="1"/>
          </p:nvPr>
        </p:nvSpPr>
        <p:spPr>
          <a:xfrm>
            <a:off x="285750" y="3500438"/>
            <a:ext cx="8229600" cy="2054225"/>
          </a:xfrm>
        </p:spPr>
        <p:txBody>
          <a:bodyPr/>
          <a:lstStyle/>
          <a:p>
            <a:pPr marL="357188" indent="-357188" algn="just" eaLnBrk="1" hangingPunct="1">
              <a:lnSpc>
                <a:spcPct val="90000"/>
              </a:lnSpc>
            </a:pPr>
            <a:r>
              <a:rPr lang="en-US" altLang="en-US" sz="100" smtClean="0">
                <a:latin typeface="幼圆" pitchFamily="1" charset="-122"/>
                <a:sym typeface="幼圆" pitchFamily="1" charset="-122"/>
              </a:rPr>
              <a:t>   </a:t>
            </a:r>
            <a:r>
              <a:rPr lang="zh-CN" altLang="en-US" sz="100" smtClean="0">
                <a:latin typeface="幼圆" pitchFamily="1" charset="-122"/>
                <a:sym typeface="幼圆" pitchFamily="1" charset="-122"/>
              </a:rPr>
              <a:t>                   </a:t>
            </a:r>
          </a:p>
          <a:p>
            <a:pPr marL="357188" indent="-357188" eaLnBrk="1" hangingPunct="1">
              <a:lnSpc>
                <a:spcPct val="90000"/>
              </a:lnSpc>
            </a:pPr>
            <a:r>
              <a:rPr lang="en-US" altLang="en-US" b="1" smtClean="0">
                <a:solidFill>
                  <a:srgbClr val="000066"/>
                </a:solidFill>
                <a:latin typeface="SimHei" pitchFamily="49" charset="-122"/>
                <a:ea typeface="SimHei" pitchFamily="49" charset="-122"/>
                <a:sym typeface="幼圆" pitchFamily="1" charset="-122"/>
              </a:rPr>
              <a:t>中国化学制药工业协会常务副会长 潘广</a:t>
            </a:r>
            <a:r>
              <a:rPr lang="zh-CN" altLang="en-US" b="1" smtClean="0">
                <a:solidFill>
                  <a:srgbClr val="000066"/>
                </a:solidFill>
                <a:latin typeface="SimHei" pitchFamily="49" charset="-122"/>
                <a:ea typeface="SimHei" pitchFamily="49" charset="-122"/>
                <a:sym typeface="幼圆" pitchFamily="1" charset="-122"/>
              </a:rPr>
              <a:t>成</a:t>
            </a:r>
            <a:endParaRPr lang="en-US" altLang="en-US" b="1" smtClean="0">
              <a:solidFill>
                <a:srgbClr val="000066"/>
              </a:solidFill>
              <a:latin typeface="SimHei" pitchFamily="49" charset="-122"/>
              <a:ea typeface="SimHei" pitchFamily="49" charset="-122"/>
              <a:sym typeface="幼圆" pitchFamily="1" charset="-122"/>
            </a:endParaRPr>
          </a:p>
          <a:p>
            <a:pPr marL="357188" indent="-357188" algn="just" eaLnBrk="1" hangingPunct="1">
              <a:lnSpc>
                <a:spcPct val="90000"/>
              </a:lnSpc>
            </a:pPr>
            <a:r>
              <a:rPr lang="zh-CN" altLang="en-US" smtClean="0">
                <a:solidFill>
                  <a:srgbClr val="000066"/>
                </a:solidFill>
                <a:latin typeface="SimHei" pitchFamily="49" charset="-122"/>
                <a:ea typeface="SimHei" pitchFamily="49" charset="-122"/>
                <a:sym typeface="幼圆" pitchFamily="1" charset="-122"/>
              </a:rPr>
              <a:t>   </a:t>
            </a:r>
            <a:r>
              <a:rPr lang="zh-CN" altLang="en-US" sz="1800" b="1" smtClean="0">
                <a:solidFill>
                  <a:srgbClr val="000066"/>
                </a:solidFill>
                <a:ea typeface="SimHei" pitchFamily="49" charset="-122"/>
                <a:sym typeface="幼圆" pitchFamily="1" charset="-122"/>
              </a:rPr>
              <a:t>Standing vice president of China Pharmaceutical Industry Association</a:t>
            </a:r>
          </a:p>
          <a:p>
            <a:pPr marL="357188" indent="-357188" eaLnBrk="1" hangingPunct="1">
              <a:lnSpc>
                <a:spcPct val="90000"/>
              </a:lnSpc>
            </a:pPr>
            <a:r>
              <a:rPr lang="zh-CN" altLang="en-US" smtClean="0">
                <a:solidFill>
                  <a:srgbClr val="000066"/>
                </a:solidFill>
                <a:latin typeface="SimHei" pitchFamily="49" charset="-122"/>
                <a:ea typeface="SimHei" pitchFamily="49" charset="-122"/>
                <a:sym typeface="幼圆" pitchFamily="1" charset="-122"/>
              </a:rPr>
              <a:t> </a:t>
            </a:r>
            <a:r>
              <a:rPr lang="en-US" altLang="en-US" b="1" smtClean="0">
                <a:solidFill>
                  <a:srgbClr val="000066"/>
                </a:solidFill>
                <a:latin typeface="SimHei" pitchFamily="49" charset="-122"/>
                <a:ea typeface="SimHei" pitchFamily="49" charset="-122"/>
                <a:sym typeface="幼圆" pitchFamily="1" charset="-122"/>
              </a:rPr>
              <a:t>2015年8月19</a:t>
            </a:r>
            <a:r>
              <a:rPr lang="zh-CN" altLang="en-US" b="1" smtClean="0">
                <a:solidFill>
                  <a:srgbClr val="000066"/>
                </a:solidFill>
                <a:latin typeface="SimHei" pitchFamily="49" charset="-122"/>
                <a:ea typeface="SimHei" pitchFamily="49" charset="-122"/>
                <a:sym typeface="幼圆" pitchFamily="1" charset="-122"/>
              </a:rPr>
              <a:t>-20</a:t>
            </a:r>
            <a:r>
              <a:rPr lang="en-US" altLang="en-US" b="1" smtClean="0">
                <a:solidFill>
                  <a:srgbClr val="000066"/>
                </a:solidFill>
                <a:latin typeface="SimHei" pitchFamily="49" charset="-122"/>
                <a:ea typeface="SimHei" pitchFamily="49" charset="-122"/>
                <a:sym typeface="幼圆" pitchFamily="1" charset="-122"/>
              </a:rPr>
              <a:t>日  菲律宾·马尼拉</a:t>
            </a:r>
          </a:p>
          <a:p>
            <a:pPr marL="357188" indent="-357188" algn="just" eaLnBrk="1" hangingPunct="1">
              <a:lnSpc>
                <a:spcPct val="90000"/>
              </a:lnSpc>
            </a:pPr>
            <a:r>
              <a:rPr lang="zh-CN" altLang="en-US" smtClean="0">
                <a:solidFill>
                  <a:srgbClr val="000066"/>
                </a:solidFill>
                <a:latin typeface="SimHei" pitchFamily="49" charset="-122"/>
                <a:ea typeface="SimHei" pitchFamily="49" charset="-122"/>
                <a:sym typeface="幼圆" pitchFamily="1" charset="-122"/>
              </a:rPr>
              <a:t>                 </a:t>
            </a:r>
            <a:r>
              <a:rPr lang="zh-CN" altLang="en-US" sz="1800" b="1" smtClean="0">
                <a:solidFill>
                  <a:srgbClr val="000066"/>
                </a:solidFill>
                <a:ea typeface="SimHei" pitchFamily="49" charset="-122"/>
                <a:sym typeface="幼圆" pitchFamily="1" charset="-122"/>
              </a:rPr>
              <a:t>19-20 August, 2015 Manila Philippine</a:t>
            </a:r>
          </a:p>
          <a:p>
            <a:pPr marL="357188" indent="-357188" algn="just" eaLnBrk="1" hangingPunct="1">
              <a:lnSpc>
                <a:spcPct val="90000"/>
              </a:lnSpc>
            </a:pPr>
            <a:endParaRPr lang="en-US" altLang="en-US" b="1" smtClean="0">
              <a:solidFill>
                <a:srgbClr val="000066"/>
              </a:solidFill>
              <a:ea typeface="SimHei" pitchFamily="49" charset="-122"/>
              <a:sym typeface="幼圆" pitchFamily="1" charset="-122"/>
            </a:endParaRPr>
          </a:p>
        </p:txBody>
      </p:sp>
      <p:pic>
        <p:nvPicPr>
          <p:cNvPr id="8192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noChangeArrowheads="1"/>
          </p:cNvSpPr>
          <p:nvPr>
            <p:ph type="title" idx="4294967295"/>
          </p:nvPr>
        </p:nvSpPr>
        <p:spPr>
          <a:xfrm>
            <a:off x="500063" y="-44450"/>
            <a:ext cx="8229600" cy="44450"/>
          </a:xfrm>
        </p:spPr>
        <p:txBody>
          <a:bodyPr/>
          <a:lstStyle/>
          <a:p>
            <a:pPr marL="0" indent="0" eaLnBrk="1" hangingPunct="1"/>
            <a:endParaRPr lang="en-US" altLang="en-US" smtClean="0"/>
          </a:p>
        </p:txBody>
      </p:sp>
      <p:sp>
        <p:nvSpPr>
          <p:cNvPr id="4099" name="内容占位符 2"/>
          <p:cNvSpPr>
            <a:spLocks noGrp="1" noChangeArrowheads="1"/>
          </p:cNvSpPr>
          <p:nvPr>
            <p:ph idx="1"/>
          </p:nvPr>
        </p:nvSpPr>
        <p:spPr>
          <a:xfrm>
            <a:off x="457200" y="571500"/>
            <a:ext cx="8229600" cy="5554663"/>
          </a:xfrm>
        </p:spPr>
        <p:txBody>
          <a:bodyPr/>
          <a:lstStyle/>
          <a:p>
            <a:pPr marL="357188" indent="-357188" algn="just" eaLnBrk="1" hangingPunct="1">
              <a:lnSpc>
                <a:spcPct val="135000"/>
              </a:lnSpc>
              <a:buFont typeface="Wingdings 2" pitchFamily="18" charset="2"/>
              <a:buChar char=""/>
              <a:defRPr/>
            </a:pPr>
            <a:r>
              <a:rPr lang="en-US" altLang="en-US" sz="1600" smtClean="0">
                <a:solidFill>
                  <a:srgbClr val="000066"/>
                </a:solidFill>
                <a:latin typeface="SimHei" pitchFamily="49" charset="-122"/>
                <a:ea typeface="SimHei" pitchFamily="49" charset="-122"/>
                <a:sym typeface="宋体" pitchFamily="2" charset="-122"/>
              </a:rPr>
              <a:t>很高兴受邀参加本届</a:t>
            </a:r>
            <a:r>
              <a:rPr lang="en-US" sz="1600" smtClean="0">
                <a:solidFill>
                  <a:srgbClr val="000066"/>
                </a:solidFill>
                <a:latin typeface="SimHei" pitchFamily="49" charset="-122"/>
                <a:ea typeface="SimHei" pitchFamily="49" charset="-122"/>
                <a:sym typeface="宋体" pitchFamily="2" charset="-122"/>
              </a:rPr>
              <a:t>APEC </a:t>
            </a:r>
            <a:r>
              <a:rPr lang="en-US" altLang="en-US" sz="1600" smtClean="0">
                <a:solidFill>
                  <a:srgbClr val="000066"/>
                </a:solidFill>
                <a:latin typeface="SimHei" pitchFamily="49" charset="-122"/>
                <a:ea typeface="SimHei" pitchFamily="49" charset="-122"/>
                <a:sym typeface="宋体" pitchFamily="2" charset="-122"/>
              </a:rPr>
              <a:t>中小企业商业道德论坛并与国外制药业同行进行交流</a:t>
            </a:r>
          </a:p>
          <a:p>
            <a:pPr algn="just" eaLnBrk="1" hangingPunct="1">
              <a:lnSpc>
                <a:spcPct val="135000"/>
              </a:lnSpc>
              <a:defRPr/>
            </a:pPr>
            <a:r>
              <a:rPr lang="zh-CN" altLang="en-US" sz="1600" b="1" smtClean="0">
                <a:solidFill>
                  <a:srgbClr val="000066"/>
                </a:solidFill>
                <a:ea typeface="宋体" pitchFamily="2" charset="-122"/>
                <a:sym typeface="宋体" pitchFamily="2" charset="-122"/>
              </a:rPr>
              <a:t>      I am honored to attend 2015 APEC Business Ethics Forum and learn from our              colleagues </a:t>
            </a:r>
          </a:p>
          <a:p>
            <a:pPr marL="357188" indent="-357188" algn="just" eaLnBrk="1" hangingPunct="1">
              <a:lnSpc>
                <a:spcPct val="135000"/>
              </a:lnSpc>
              <a:buFont typeface="Wingdings 2" pitchFamily="18" charset="2"/>
              <a:buChar char=""/>
              <a:defRPr/>
            </a:pPr>
            <a:r>
              <a:rPr lang="en-US" altLang="en-US" sz="1600" smtClean="0">
                <a:solidFill>
                  <a:srgbClr val="000066"/>
                </a:solidFill>
                <a:latin typeface="SimHei" pitchFamily="49" charset="-122"/>
                <a:ea typeface="SimHei" pitchFamily="49" charset="-122"/>
                <a:sym typeface="宋体" pitchFamily="2" charset="-122"/>
              </a:rPr>
              <a:t>中国化学制药工业协会（</a:t>
            </a:r>
            <a:r>
              <a:rPr lang="en-US" sz="1600" smtClean="0">
                <a:solidFill>
                  <a:srgbClr val="000066"/>
                </a:solidFill>
                <a:latin typeface="SimHei" pitchFamily="49" charset="-122"/>
                <a:ea typeface="SimHei" pitchFamily="49" charset="-122"/>
                <a:sym typeface="宋体" pitchFamily="2" charset="-122"/>
              </a:rPr>
              <a:t>CPIA</a:t>
            </a:r>
            <a:r>
              <a:rPr lang="en-US" altLang="en-US" sz="1600" smtClean="0">
                <a:solidFill>
                  <a:srgbClr val="000066"/>
                </a:solidFill>
                <a:latin typeface="SimHei" pitchFamily="49" charset="-122"/>
                <a:ea typeface="SimHei" pitchFamily="49" charset="-122"/>
                <a:sym typeface="宋体" pitchFamily="2" charset="-122"/>
              </a:rPr>
              <a:t>）是</a:t>
            </a:r>
            <a:r>
              <a:rPr lang="en-US" sz="1600" smtClean="0">
                <a:solidFill>
                  <a:srgbClr val="000066"/>
                </a:solidFill>
                <a:latin typeface="SimHei" pitchFamily="49" charset="-122"/>
                <a:ea typeface="SimHei" pitchFamily="49" charset="-122"/>
                <a:sym typeface="宋体" pitchFamily="2" charset="-122"/>
              </a:rPr>
              <a:t>1988</a:t>
            </a:r>
            <a:r>
              <a:rPr lang="en-US" altLang="en-US" sz="1600" smtClean="0">
                <a:solidFill>
                  <a:srgbClr val="000066"/>
                </a:solidFill>
                <a:latin typeface="SimHei" pitchFamily="49" charset="-122"/>
                <a:ea typeface="SimHei" pitchFamily="49" charset="-122"/>
                <a:sym typeface="宋体" pitchFamily="2" charset="-122"/>
              </a:rPr>
              <a:t>年</a:t>
            </a:r>
            <a:r>
              <a:rPr lang="en-US" sz="1600" smtClean="0">
                <a:solidFill>
                  <a:srgbClr val="000066"/>
                </a:solidFill>
                <a:latin typeface="SimHei" pitchFamily="49" charset="-122"/>
                <a:ea typeface="SimHei" pitchFamily="49" charset="-122"/>
                <a:sym typeface="宋体" pitchFamily="2" charset="-122"/>
              </a:rPr>
              <a:t>9</a:t>
            </a:r>
            <a:r>
              <a:rPr lang="en-US" altLang="en-US" sz="1600" smtClean="0">
                <a:solidFill>
                  <a:srgbClr val="000066"/>
                </a:solidFill>
                <a:latin typeface="SimHei" pitchFamily="49" charset="-122"/>
                <a:ea typeface="SimHei" pitchFamily="49" charset="-122"/>
                <a:sym typeface="宋体" pitchFamily="2" charset="-122"/>
              </a:rPr>
              <a:t>月经中国民政部批准正式注册的全国</a:t>
            </a:r>
            <a:r>
              <a:rPr lang="en-US" sz="1600" smtClean="0">
                <a:solidFill>
                  <a:srgbClr val="000066"/>
                </a:solidFill>
                <a:latin typeface="SimHei" pitchFamily="49" charset="-122"/>
                <a:ea typeface="SimHei" pitchFamily="49" charset="-122"/>
                <a:sym typeface="宋体" pitchFamily="2" charset="-122"/>
              </a:rPr>
              <a:t>4A</a:t>
            </a:r>
            <a:r>
              <a:rPr lang="en-US" altLang="en-US" sz="1600" smtClean="0">
                <a:solidFill>
                  <a:srgbClr val="000066"/>
                </a:solidFill>
                <a:latin typeface="SimHei" pitchFamily="49" charset="-122"/>
                <a:ea typeface="SimHei" pitchFamily="49" charset="-122"/>
                <a:sym typeface="宋体" pitchFamily="2" charset="-122"/>
              </a:rPr>
              <a:t>级行业协会。目前有</a:t>
            </a:r>
            <a:r>
              <a:rPr lang="en-US" sz="1600" smtClean="0">
                <a:solidFill>
                  <a:srgbClr val="000066"/>
                </a:solidFill>
                <a:latin typeface="SimHei" pitchFamily="49" charset="-122"/>
                <a:ea typeface="SimHei" pitchFamily="49" charset="-122"/>
                <a:sym typeface="宋体" pitchFamily="2" charset="-122"/>
              </a:rPr>
              <a:t>316</a:t>
            </a:r>
            <a:r>
              <a:rPr lang="en-US" altLang="en-US" sz="1600" smtClean="0">
                <a:solidFill>
                  <a:srgbClr val="000066"/>
                </a:solidFill>
                <a:latin typeface="SimHei" pitchFamily="49" charset="-122"/>
                <a:ea typeface="SimHei" pitchFamily="49" charset="-122"/>
                <a:sym typeface="宋体" pitchFamily="2" charset="-122"/>
              </a:rPr>
              <a:t>家会员单位，其主营业务收入和利润占化学制药行业</a:t>
            </a:r>
            <a:r>
              <a:rPr lang="en-US" sz="1600" smtClean="0">
                <a:solidFill>
                  <a:srgbClr val="000066"/>
                </a:solidFill>
                <a:latin typeface="SimHei" pitchFamily="49" charset="-122"/>
                <a:ea typeface="SimHei" pitchFamily="49" charset="-122"/>
                <a:sym typeface="宋体" pitchFamily="2" charset="-122"/>
              </a:rPr>
              <a:t>60%</a:t>
            </a:r>
            <a:r>
              <a:rPr lang="en-US" altLang="en-US" sz="1600" smtClean="0">
                <a:solidFill>
                  <a:srgbClr val="000066"/>
                </a:solidFill>
                <a:latin typeface="SimHei" pitchFamily="49" charset="-122"/>
                <a:ea typeface="SimHei" pitchFamily="49" charset="-122"/>
                <a:sym typeface="宋体" pitchFamily="2" charset="-122"/>
              </a:rPr>
              <a:t>以上</a:t>
            </a:r>
          </a:p>
          <a:p>
            <a:pPr algn="just" eaLnBrk="1" hangingPunct="1">
              <a:lnSpc>
                <a:spcPct val="135000"/>
              </a:lnSpc>
              <a:defRPr/>
            </a:pPr>
            <a:r>
              <a:rPr lang="zh-CN" altLang="en-US" sz="1600" b="1" smtClean="0">
                <a:solidFill>
                  <a:srgbClr val="000066"/>
                </a:solidFill>
                <a:ea typeface="宋体" pitchFamily="2" charset="-122"/>
                <a:sym typeface="宋体" pitchFamily="2" charset="-122"/>
              </a:rPr>
              <a:t>      CPIA was registered in September 1988 and approved as a 4-A industry   association by the Ministry of Civil Affairs of China.CPIA now has 316 members whose major business volume and profit covering more than 60% of the pharmaceutical industry in China.</a:t>
            </a:r>
            <a:endParaRPr lang="en-US" sz="1600" b="1" smtClean="0">
              <a:solidFill>
                <a:srgbClr val="000066"/>
              </a:solidFill>
              <a:ea typeface="宋体" pitchFamily="2" charset="-122"/>
              <a:sym typeface="宋体" pitchFamily="2" charset="-122"/>
            </a:endParaRPr>
          </a:p>
          <a:p>
            <a:pPr marL="357188" indent="-357188" algn="just" eaLnBrk="1" hangingPunct="1">
              <a:lnSpc>
                <a:spcPct val="135000"/>
              </a:lnSpc>
              <a:buFont typeface="Wingdings 2" pitchFamily="18" charset="2"/>
              <a:buChar char=""/>
              <a:defRPr/>
            </a:pPr>
            <a:r>
              <a:rPr lang="en-US" altLang="en-US" sz="1600" smtClean="0">
                <a:solidFill>
                  <a:srgbClr val="000066"/>
                </a:solidFill>
                <a:latin typeface="SimHei" pitchFamily="49" charset="-122"/>
                <a:ea typeface="SimHei" pitchFamily="49" charset="-122"/>
                <a:sym typeface="宋体" pitchFamily="2" charset="-122"/>
              </a:rPr>
              <a:t>下面，向大家介绍中国化学制药工业协会（</a:t>
            </a:r>
            <a:r>
              <a:rPr lang="en-US" sz="1600" smtClean="0">
                <a:solidFill>
                  <a:srgbClr val="000066"/>
                </a:solidFill>
                <a:latin typeface="SimHei" pitchFamily="49" charset="-122"/>
                <a:ea typeface="SimHei" pitchFamily="49" charset="-122"/>
                <a:sym typeface="宋体" pitchFamily="2" charset="-122"/>
              </a:rPr>
              <a:t>CPIA</a:t>
            </a:r>
            <a:r>
              <a:rPr lang="en-US" altLang="en-US" sz="1600" smtClean="0">
                <a:solidFill>
                  <a:srgbClr val="000066"/>
                </a:solidFill>
                <a:latin typeface="SimHei" pitchFamily="49" charset="-122"/>
                <a:ea typeface="SimHei" pitchFamily="49" charset="-122"/>
                <a:sym typeface="宋体" pitchFamily="2" charset="-122"/>
              </a:rPr>
              <a:t>）在推进实施</a:t>
            </a:r>
            <a:r>
              <a:rPr lang="en-US" sz="1600" smtClean="0">
                <a:solidFill>
                  <a:srgbClr val="000066"/>
                </a:solidFill>
                <a:latin typeface="SimHei" pitchFamily="49" charset="-122"/>
                <a:ea typeface="SimHei" pitchFamily="49" charset="-122"/>
                <a:sym typeface="宋体" pitchFamily="2" charset="-122"/>
              </a:rPr>
              <a:t>《</a:t>
            </a:r>
            <a:r>
              <a:rPr lang="en-US" altLang="en-US" sz="1600" smtClean="0">
                <a:solidFill>
                  <a:srgbClr val="000066"/>
                </a:solidFill>
                <a:latin typeface="SimHei" pitchFamily="49" charset="-122"/>
                <a:ea typeface="SimHei" pitchFamily="49" charset="-122"/>
                <a:sym typeface="宋体" pitchFamily="2" charset="-122"/>
              </a:rPr>
              <a:t>医药企业伦理准则</a:t>
            </a:r>
            <a:r>
              <a:rPr lang="en-US" sz="1600" smtClean="0">
                <a:solidFill>
                  <a:srgbClr val="000066"/>
                </a:solidFill>
                <a:latin typeface="SimHei" pitchFamily="49" charset="-122"/>
                <a:ea typeface="SimHei" pitchFamily="49" charset="-122"/>
                <a:sym typeface="宋体" pitchFamily="2" charset="-122"/>
              </a:rPr>
              <a:t>》</a:t>
            </a:r>
            <a:r>
              <a:rPr lang="en-US" altLang="en-US" sz="1600" smtClean="0">
                <a:solidFill>
                  <a:srgbClr val="000066"/>
                </a:solidFill>
                <a:latin typeface="SimHei" pitchFamily="49" charset="-122"/>
                <a:ea typeface="SimHei" pitchFamily="49" charset="-122"/>
                <a:sym typeface="宋体" pitchFamily="2" charset="-122"/>
              </a:rPr>
              <a:t>方面所做的工作及后续规划</a:t>
            </a:r>
          </a:p>
          <a:p>
            <a:pPr algn="just" eaLnBrk="1" hangingPunct="1">
              <a:lnSpc>
                <a:spcPct val="135000"/>
              </a:lnSpc>
              <a:defRPr/>
            </a:pPr>
            <a:r>
              <a:rPr lang="zh-CN" altLang="en-US" sz="1600" b="1" smtClean="0">
                <a:solidFill>
                  <a:srgbClr val="000066"/>
                </a:solidFill>
                <a:ea typeface="宋体" pitchFamily="2" charset="-122"/>
                <a:sym typeface="宋体" pitchFamily="2" charset="-122"/>
              </a:rPr>
              <a:t>      The following is the report on the achievements and future plan by CPIA in the promoting executing ethics principles for biopharmaceutical enterprises.</a:t>
            </a:r>
          </a:p>
          <a:p>
            <a:pPr marL="357188" indent="-357188" algn="just" eaLnBrk="1" hangingPunct="1">
              <a:buFont typeface="Wingdings 2" pitchFamily="18" charset="2"/>
              <a:buChar char=""/>
              <a:defRPr/>
            </a:pPr>
            <a:endParaRPr lang="en-US" altLang="en-US" sz="1600" b="1" smtClean="0">
              <a:solidFill>
                <a:srgbClr val="000066"/>
              </a:solidFill>
            </a:endParaRPr>
          </a:p>
        </p:txBody>
      </p:sp>
      <p:pic>
        <p:nvPicPr>
          <p:cNvPr id="82948"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noChangeArrowheads="1"/>
          </p:cNvSpPr>
          <p:nvPr>
            <p:ph type="title" idx="4294967295"/>
          </p:nvPr>
        </p:nvSpPr>
        <p:spPr>
          <a:xfrm>
            <a:off x="428625" y="0"/>
            <a:ext cx="8229600" cy="46038"/>
          </a:xfrm>
        </p:spPr>
        <p:txBody>
          <a:bodyPr/>
          <a:lstStyle/>
          <a:p>
            <a:pPr marL="0" indent="0" eaLnBrk="1" hangingPunct="1"/>
            <a:endParaRPr lang="en-US" altLang="en-US" smtClean="0"/>
          </a:p>
        </p:txBody>
      </p:sp>
      <p:sp>
        <p:nvSpPr>
          <p:cNvPr id="83971" name="内容占位符 2"/>
          <p:cNvSpPr>
            <a:spLocks noGrp="1" noChangeArrowheads="1"/>
          </p:cNvSpPr>
          <p:nvPr>
            <p:ph idx="1"/>
          </p:nvPr>
        </p:nvSpPr>
        <p:spPr>
          <a:xfrm>
            <a:off x="428625" y="857250"/>
            <a:ext cx="8229600" cy="5768975"/>
          </a:xfrm>
        </p:spPr>
        <p:txBody>
          <a:bodyPr/>
          <a:lstStyle/>
          <a:p>
            <a:pPr marL="357188" indent="-357188" algn="just" eaLnBrk="1" hangingPunct="1">
              <a:lnSpc>
                <a:spcPct val="150000"/>
              </a:lnSpc>
              <a:buFont typeface="Wingdings 2" pitchFamily="18" charset="2"/>
              <a:buChar char=""/>
            </a:pPr>
            <a:r>
              <a:rPr lang="en-US" altLang="en-US" sz="1800" smtClean="0">
                <a:solidFill>
                  <a:srgbClr val="000066"/>
                </a:solidFill>
                <a:latin typeface="SimSun" pitchFamily="2" charset="-122"/>
                <a:ea typeface="SimHei" pitchFamily="49" charset="-122"/>
                <a:sym typeface="SimSun" pitchFamily="2" charset="-122"/>
              </a:rPr>
              <a:t>改革开放三十多年来，中国经济发展创造了世界奇迹，中国医药行业更是以高于全国工业的整体增速迅猛发展</a:t>
            </a:r>
          </a:p>
          <a:p>
            <a:pPr marL="357188" indent="-357188" algn="just" eaLnBrk="1" hangingPunct="1">
              <a:lnSpc>
                <a:spcPct val="150000"/>
              </a:lnSpc>
            </a:pPr>
            <a:r>
              <a:rPr lang="zh-CN" altLang="en-US" sz="1800" smtClean="0">
                <a:solidFill>
                  <a:srgbClr val="000066"/>
                </a:solidFill>
                <a:latin typeface="SimSun" pitchFamily="2" charset="-122"/>
                <a:ea typeface="SimSun" pitchFamily="2" charset="-122"/>
                <a:sym typeface="SimSun" pitchFamily="2" charset="-122"/>
              </a:rPr>
              <a:t>   </a:t>
            </a:r>
            <a:r>
              <a:rPr lang="zh-CN" altLang="en-US" sz="1800" b="1" smtClean="0">
                <a:solidFill>
                  <a:srgbClr val="000066"/>
                </a:solidFill>
                <a:ea typeface="SimSun" pitchFamily="2" charset="-122"/>
                <a:sym typeface="SimSun" pitchFamily="2" charset="-122"/>
              </a:rPr>
              <a:t>With the opening reform in over 30 years, the Chinese economic has made the world known achievements, the Chinese pharmaceutical industry has made the development even bigger and faster than the general industry increase. </a:t>
            </a:r>
          </a:p>
          <a:p>
            <a:pPr marL="357188" indent="-357188" algn="just" eaLnBrk="1" hangingPunct="1">
              <a:lnSpc>
                <a:spcPct val="150000"/>
              </a:lnSpc>
              <a:buFont typeface="Wingdings 2" pitchFamily="18" charset="2"/>
              <a:buChar char=""/>
            </a:pPr>
            <a:r>
              <a:rPr lang="en-US" altLang="en-US" sz="1800" smtClean="0">
                <a:solidFill>
                  <a:srgbClr val="000066"/>
                </a:solidFill>
                <a:latin typeface="SimHei" pitchFamily="49" charset="-122"/>
                <a:ea typeface="SimHei" pitchFamily="49" charset="-122"/>
                <a:sym typeface="SimSun" pitchFamily="2" charset="-122"/>
              </a:rPr>
              <a:t>2014年，中国医药工业主营业务收入达到2.45万亿人民币（约合3950亿美元）</a:t>
            </a:r>
          </a:p>
          <a:p>
            <a:pPr marL="357188" indent="-357188" algn="just" eaLnBrk="1" hangingPunct="1">
              <a:lnSpc>
                <a:spcPct val="150000"/>
              </a:lnSpc>
            </a:pPr>
            <a:r>
              <a:rPr lang="zh-CN" altLang="en-US" sz="1800" smtClean="0">
                <a:solidFill>
                  <a:srgbClr val="000066"/>
                </a:solidFill>
                <a:latin typeface="SimSun" pitchFamily="2" charset="-122"/>
                <a:ea typeface="SimSun" pitchFamily="2" charset="-122"/>
                <a:sym typeface="SimSun" pitchFamily="2" charset="-122"/>
              </a:rPr>
              <a:t>  </a:t>
            </a:r>
            <a:r>
              <a:rPr lang="zh-CN" altLang="en-US" sz="1800" b="1" smtClean="0">
                <a:solidFill>
                  <a:srgbClr val="000066"/>
                </a:solidFill>
                <a:ea typeface="SimSun" pitchFamily="2" charset="-122"/>
                <a:sym typeface="SimSun" pitchFamily="2" charset="-122"/>
              </a:rPr>
              <a:t> In 2014, the major business revenue of the Chinese pharmaceutical industry reached 395 billion USD.</a:t>
            </a:r>
            <a:endParaRPr lang="en-US" altLang="en-US" sz="1800" b="1" smtClean="0">
              <a:solidFill>
                <a:srgbClr val="000066"/>
              </a:solidFill>
              <a:ea typeface="SimSun" pitchFamily="2" charset="-122"/>
              <a:sym typeface="SimSun" pitchFamily="2" charset="-122"/>
            </a:endParaRPr>
          </a:p>
          <a:p>
            <a:pPr marL="357188" indent="-357188" algn="just" eaLnBrk="1" hangingPunct="1">
              <a:lnSpc>
                <a:spcPct val="150000"/>
              </a:lnSpc>
              <a:buFont typeface="Wingdings 2" pitchFamily="18" charset="2"/>
              <a:buChar char=""/>
            </a:pPr>
            <a:endParaRPr lang="en-US" altLang="en-US" sz="1800" b="1" smtClean="0">
              <a:solidFill>
                <a:srgbClr val="000066"/>
              </a:solidFill>
            </a:endParaRPr>
          </a:p>
        </p:txBody>
      </p:sp>
      <p:pic>
        <p:nvPicPr>
          <p:cNvPr id="8397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1"/>
          <p:cNvSpPr>
            <a:spLocks noGrp="1" noChangeArrowheads="1"/>
          </p:cNvSpPr>
          <p:nvPr>
            <p:ph type="title" idx="4294967295"/>
          </p:nvPr>
        </p:nvSpPr>
        <p:spPr>
          <a:xfrm>
            <a:off x="500063" y="-285750"/>
            <a:ext cx="8229600" cy="82550"/>
          </a:xfrm>
        </p:spPr>
        <p:txBody>
          <a:bodyPr/>
          <a:lstStyle/>
          <a:p>
            <a:pPr marL="0" indent="0" eaLnBrk="1" hangingPunct="1"/>
            <a:endParaRPr lang="en-US" altLang="en-US" smtClean="0"/>
          </a:p>
        </p:txBody>
      </p:sp>
      <p:sp>
        <p:nvSpPr>
          <p:cNvPr id="6147" name="内容占位符 2"/>
          <p:cNvSpPr>
            <a:spLocks noGrp="1" noChangeArrowheads="1"/>
          </p:cNvSpPr>
          <p:nvPr>
            <p:ph idx="1"/>
          </p:nvPr>
        </p:nvSpPr>
        <p:spPr>
          <a:xfrm>
            <a:off x="457200" y="500063"/>
            <a:ext cx="8229600" cy="5626100"/>
          </a:xfrm>
        </p:spPr>
        <p:txBody>
          <a:bodyPr/>
          <a:lstStyle/>
          <a:p>
            <a:pPr marL="357188" indent="-357188" algn="just" eaLnBrk="1" hangingPunct="1">
              <a:lnSpc>
                <a:spcPct val="150000"/>
              </a:lnSpc>
              <a:buFont typeface="Wingdings 2" pitchFamily="18" charset="2"/>
              <a:buChar char=""/>
              <a:defRPr/>
            </a:pPr>
            <a:r>
              <a:rPr lang="en-US" altLang="en-US" sz="1800" smtClean="0">
                <a:solidFill>
                  <a:srgbClr val="000066"/>
                </a:solidFill>
                <a:latin typeface="SimHei" pitchFamily="49" charset="-122"/>
                <a:ea typeface="SimHei" pitchFamily="49" charset="-122"/>
                <a:sym typeface="宋体" pitchFamily="2" charset="-122"/>
              </a:rPr>
              <a:t>面对中国已成为世界第二大医药市场的现状，要在市场竞争中把握道德底线不动摇，必须坚持以诚为利，以信为赢</a:t>
            </a:r>
          </a:p>
          <a:p>
            <a:pPr algn="just" eaLnBrk="1" hangingPunct="1">
              <a:lnSpc>
                <a:spcPct val="150000"/>
              </a:lnSpc>
              <a:defRPr/>
            </a:pPr>
            <a:r>
              <a:rPr lang="zh-CN" altLang="en-US" sz="1800" smtClean="0">
                <a:solidFill>
                  <a:srgbClr val="000066"/>
                </a:solidFill>
                <a:latin typeface="SimHei" pitchFamily="49" charset="-122"/>
                <a:ea typeface="SimHei" pitchFamily="49" charset="-122"/>
                <a:sym typeface="宋体" pitchFamily="2" charset="-122"/>
              </a:rPr>
              <a:t>  </a:t>
            </a:r>
            <a:r>
              <a:rPr lang="zh-CN" altLang="en-US" sz="1800" b="1" smtClean="0">
                <a:solidFill>
                  <a:srgbClr val="000066"/>
                </a:solidFill>
                <a:ea typeface="SimHei" pitchFamily="49" charset="-122"/>
                <a:sym typeface="宋体" pitchFamily="2" charset="-122"/>
              </a:rPr>
              <a:t> China is now the second largest pharmaceutical market,it is very important to hold stablely the ethics line, and sticting to faith and credit</a:t>
            </a:r>
            <a:endParaRPr lang="en-US" sz="1800" b="1" smtClean="0">
              <a:solidFill>
                <a:srgbClr val="000066"/>
              </a:solidFill>
              <a:ea typeface="SimHei" pitchFamily="49" charset="-122"/>
              <a:sym typeface="宋体" pitchFamily="2" charset="-122"/>
            </a:endParaRPr>
          </a:p>
          <a:p>
            <a:pPr marL="357188" indent="-357188" algn="just" eaLnBrk="1" hangingPunct="1">
              <a:lnSpc>
                <a:spcPct val="150000"/>
              </a:lnSpc>
              <a:buFont typeface="Wingdings 2" pitchFamily="18" charset="2"/>
              <a:buChar char=""/>
              <a:defRPr/>
            </a:pPr>
            <a:r>
              <a:rPr lang="en-US" altLang="en-US" sz="1800" smtClean="0">
                <a:solidFill>
                  <a:srgbClr val="000066"/>
                </a:solidFill>
                <a:latin typeface="SimHei" pitchFamily="49" charset="-122"/>
                <a:ea typeface="SimHei" pitchFamily="49" charset="-122"/>
                <a:sym typeface="宋体" pitchFamily="2" charset="-122"/>
              </a:rPr>
              <a:t>随着中国医疗卫生体制改革的不断深化，业界要求自觉践行行业自律，倡导企业诚信合规经营的呼声日益高涨，在中国推行</a:t>
            </a:r>
            <a:r>
              <a:rPr lang="en-US" sz="1800" smtClean="0">
                <a:solidFill>
                  <a:srgbClr val="000066"/>
                </a:solidFill>
                <a:latin typeface="SimHei" pitchFamily="49" charset="-122"/>
                <a:ea typeface="SimHei" pitchFamily="49" charset="-122"/>
                <a:sym typeface="宋体" pitchFamily="2" charset="-122"/>
              </a:rPr>
              <a:t>《</a:t>
            </a:r>
            <a:r>
              <a:rPr lang="en-US" altLang="en-US" sz="1800" smtClean="0">
                <a:solidFill>
                  <a:srgbClr val="000066"/>
                </a:solidFill>
                <a:latin typeface="SimHei" pitchFamily="49" charset="-122"/>
                <a:ea typeface="SimHei" pitchFamily="49" charset="-122"/>
                <a:sym typeface="宋体" pitchFamily="2" charset="-122"/>
              </a:rPr>
              <a:t>医药企业伦理准则</a:t>
            </a:r>
            <a:r>
              <a:rPr lang="en-US" sz="1800" smtClean="0">
                <a:solidFill>
                  <a:srgbClr val="000066"/>
                </a:solidFill>
                <a:latin typeface="SimHei" pitchFamily="49" charset="-122"/>
                <a:ea typeface="SimHei" pitchFamily="49" charset="-122"/>
                <a:sym typeface="宋体" pitchFamily="2" charset="-122"/>
              </a:rPr>
              <a:t>》</a:t>
            </a:r>
            <a:r>
              <a:rPr lang="en-US" altLang="en-US" sz="1800" smtClean="0">
                <a:solidFill>
                  <a:srgbClr val="000066"/>
                </a:solidFill>
                <a:latin typeface="SimHei" pitchFamily="49" charset="-122"/>
                <a:ea typeface="SimHei" pitchFamily="49" charset="-122"/>
                <a:sym typeface="宋体" pitchFamily="2" charset="-122"/>
              </a:rPr>
              <a:t>的时机已经成熟</a:t>
            </a:r>
          </a:p>
          <a:p>
            <a:pPr algn="just" eaLnBrk="1" hangingPunct="1">
              <a:lnSpc>
                <a:spcPct val="150000"/>
              </a:lnSpc>
              <a:defRPr/>
            </a:pPr>
            <a:r>
              <a:rPr lang="zh-CN" altLang="en-US" sz="1800" smtClean="0">
                <a:solidFill>
                  <a:srgbClr val="000066"/>
                </a:solidFill>
                <a:latin typeface="SimHei" pitchFamily="49" charset="-122"/>
                <a:ea typeface="SimHei" pitchFamily="49" charset="-122"/>
                <a:sym typeface="宋体" pitchFamily="2" charset="-122"/>
              </a:rPr>
              <a:t>   </a:t>
            </a:r>
            <a:r>
              <a:rPr lang="zh-CN" altLang="en-US" sz="1800" b="1" smtClean="0">
                <a:solidFill>
                  <a:srgbClr val="000066"/>
                </a:solidFill>
                <a:cs typeface="Arial" pitchFamily="34" charset="0"/>
                <a:sym typeface="宋体" pitchFamily="2" charset="-122"/>
              </a:rPr>
              <a:t>As the reform of the Chinese medical and health system is deepening, the industry is called to follow up more closely the industry principles. It is the time that 《the ethics principles for biopharmaceutical enterprises》 is being promoted in China.</a:t>
            </a:r>
            <a:endParaRPr lang="en-US" altLang="en-US" sz="1800" b="1" smtClean="0">
              <a:solidFill>
                <a:srgbClr val="000066"/>
              </a:solidFill>
              <a:cs typeface="Arial" pitchFamily="34" charset="0"/>
              <a:sym typeface="宋体" pitchFamily="2" charset="-122"/>
            </a:endParaRPr>
          </a:p>
        </p:txBody>
      </p:sp>
      <p:pic>
        <p:nvPicPr>
          <p:cNvPr id="8499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noChangeArrowheads="1"/>
          </p:cNvSpPr>
          <p:nvPr>
            <p:ph type="title" idx="4294967295"/>
          </p:nvPr>
        </p:nvSpPr>
        <p:spPr>
          <a:xfrm>
            <a:off x="428625" y="-82550"/>
            <a:ext cx="8229600" cy="82550"/>
          </a:xfrm>
        </p:spPr>
        <p:txBody>
          <a:bodyPr/>
          <a:lstStyle/>
          <a:p>
            <a:pPr marL="0" indent="0" eaLnBrk="1" hangingPunct="1"/>
            <a:endParaRPr lang="en-US" altLang="en-US" smtClean="0"/>
          </a:p>
        </p:txBody>
      </p:sp>
      <p:sp>
        <p:nvSpPr>
          <p:cNvPr id="7171" name="内容占位符 2"/>
          <p:cNvSpPr>
            <a:spLocks noGrp="1" noChangeArrowheads="1"/>
          </p:cNvSpPr>
          <p:nvPr>
            <p:ph idx="1"/>
          </p:nvPr>
        </p:nvSpPr>
        <p:spPr>
          <a:xfrm>
            <a:off x="500063" y="857250"/>
            <a:ext cx="8229600" cy="5626100"/>
          </a:xfrm>
        </p:spPr>
        <p:txBody>
          <a:bodyPr/>
          <a:lstStyle/>
          <a:p>
            <a:pPr marL="357188" indent="-357188" algn="just" eaLnBrk="1" hangingPunct="1">
              <a:lnSpc>
                <a:spcPct val="150000"/>
              </a:lnSpc>
              <a:buFont typeface="Wingdings 2" pitchFamily="18" charset="2"/>
              <a:buChar char=""/>
              <a:defRPr/>
            </a:pPr>
            <a:r>
              <a:rPr lang="en-US" sz="1600" smtClean="0">
                <a:solidFill>
                  <a:srgbClr val="000066"/>
                </a:solidFill>
                <a:latin typeface="SimHei" pitchFamily="49" charset="-122"/>
                <a:ea typeface="SimHei" pitchFamily="49" charset="-122"/>
                <a:sym typeface="宋体" pitchFamily="2" charset="-122"/>
              </a:rPr>
              <a:t>2011</a:t>
            </a:r>
            <a:r>
              <a:rPr lang="en-US" altLang="en-US" sz="1600" smtClean="0">
                <a:solidFill>
                  <a:srgbClr val="000066"/>
                </a:solidFill>
                <a:latin typeface="SimHei" pitchFamily="49" charset="-122"/>
                <a:ea typeface="SimHei" pitchFamily="49" charset="-122"/>
                <a:sym typeface="宋体" pitchFamily="2" charset="-122"/>
              </a:rPr>
              <a:t>年</a:t>
            </a:r>
            <a:r>
              <a:rPr lang="en-US" sz="1600" smtClean="0">
                <a:solidFill>
                  <a:srgbClr val="000066"/>
                </a:solidFill>
                <a:latin typeface="SimHei" pitchFamily="49" charset="-122"/>
                <a:ea typeface="SimHei" pitchFamily="49" charset="-122"/>
                <a:sym typeface="宋体" pitchFamily="2" charset="-122"/>
              </a:rPr>
              <a:t>9</a:t>
            </a:r>
            <a:r>
              <a:rPr lang="en-US" altLang="en-US" sz="1600" smtClean="0">
                <a:solidFill>
                  <a:srgbClr val="000066"/>
                </a:solidFill>
                <a:latin typeface="SimHei" pitchFamily="49" charset="-122"/>
                <a:ea typeface="SimHei" pitchFamily="49" charset="-122"/>
                <a:sym typeface="宋体" pitchFamily="2" charset="-122"/>
              </a:rPr>
              <a:t>月，亚太经合组织（</a:t>
            </a:r>
            <a:r>
              <a:rPr lang="en-US" sz="1600" smtClean="0">
                <a:solidFill>
                  <a:srgbClr val="000066"/>
                </a:solidFill>
                <a:latin typeface="SimHei" pitchFamily="49" charset="-122"/>
                <a:ea typeface="SimHei" pitchFamily="49" charset="-122"/>
                <a:sym typeface="宋体" pitchFamily="2" charset="-122"/>
              </a:rPr>
              <a:t>APEC</a:t>
            </a:r>
            <a:r>
              <a:rPr lang="en-US" altLang="en-US" sz="1600" smtClean="0">
                <a:solidFill>
                  <a:srgbClr val="000066"/>
                </a:solidFill>
                <a:latin typeface="SimHei" pitchFamily="49" charset="-122"/>
                <a:ea typeface="SimHei" pitchFamily="49" charset="-122"/>
                <a:sym typeface="宋体" pitchFamily="2" charset="-122"/>
              </a:rPr>
              <a:t>）在墨西哥提出了生物制药领域的商业道德准则</a:t>
            </a:r>
            <a:r>
              <a:rPr lang="en-US" sz="1600" smtClean="0">
                <a:solidFill>
                  <a:srgbClr val="000066"/>
                </a:solidFill>
                <a:latin typeface="SimHei" pitchFamily="49" charset="-122"/>
                <a:ea typeface="SimHei" pitchFamily="49" charset="-122"/>
                <a:sym typeface="宋体" pitchFamily="2" charset="-122"/>
              </a:rPr>
              <a:t>——《</a:t>
            </a:r>
            <a:r>
              <a:rPr lang="en-US" altLang="en-US" sz="1600" smtClean="0">
                <a:solidFill>
                  <a:srgbClr val="000066"/>
                </a:solidFill>
                <a:latin typeface="SimHei" pitchFamily="49" charset="-122"/>
                <a:ea typeface="SimHei" pitchFamily="49" charset="-122"/>
                <a:sym typeface="宋体" pitchFamily="2" charset="-122"/>
              </a:rPr>
              <a:t>墨西哥城原则</a:t>
            </a:r>
            <a:r>
              <a:rPr lang="en-US" sz="1600" smtClean="0">
                <a:solidFill>
                  <a:srgbClr val="000066"/>
                </a:solidFill>
                <a:latin typeface="SimHei" pitchFamily="49" charset="-122"/>
                <a:ea typeface="SimHei" pitchFamily="49" charset="-122"/>
                <a:sym typeface="宋体" pitchFamily="2" charset="-122"/>
              </a:rPr>
              <a:t>》</a:t>
            </a:r>
            <a:r>
              <a:rPr lang="en-US" altLang="en-US" sz="1600" smtClean="0">
                <a:solidFill>
                  <a:srgbClr val="000066"/>
                </a:solidFill>
                <a:latin typeface="SimHei" pitchFamily="49" charset="-122"/>
                <a:ea typeface="SimHei" pitchFamily="49" charset="-122"/>
                <a:sym typeface="宋体" pitchFamily="2" charset="-122"/>
              </a:rPr>
              <a:t>，为中国推进实施</a:t>
            </a:r>
            <a:r>
              <a:rPr lang="en-US" sz="1600" smtClean="0">
                <a:solidFill>
                  <a:srgbClr val="000066"/>
                </a:solidFill>
                <a:latin typeface="SimHei" pitchFamily="49" charset="-122"/>
                <a:ea typeface="SimHei" pitchFamily="49" charset="-122"/>
                <a:sym typeface="宋体" pitchFamily="2" charset="-122"/>
              </a:rPr>
              <a:t>《</a:t>
            </a:r>
            <a:r>
              <a:rPr lang="en-US" altLang="en-US" sz="1600" smtClean="0">
                <a:solidFill>
                  <a:srgbClr val="000066"/>
                </a:solidFill>
                <a:latin typeface="SimHei" pitchFamily="49" charset="-122"/>
                <a:ea typeface="SimHei" pitchFamily="49" charset="-122"/>
                <a:sym typeface="宋体" pitchFamily="2" charset="-122"/>
              </a:rPr>
              <a:t>医药企业伦理准则</a:t>
            </a:r>
            <a:r>
              <a:rPr lang="en-US" sz="1600" smtClean="0">
                <a:solidFill>
                  <a:srgbClr val="000066"/>
                </a:solidFill>
                <a:latin typeface="SimHei" pitchFamily="49" charset="-122"/>
                <a:ea typeface="SimHei" pitchFamily="49" charset="-122"/>
                <a:sym typeface="宋体" pitchFamily="2" charset="-122"/>
              </a:rPr>
              <a:t>》</a:t>
            </a:r>
            <a:r>
              <a:rPr lang="en-US" altLang="en-US" sz="1600" smtClean="0">
                <a:solidFill>
                  <a:srgbClr val="000066"/>
                </a:solidFill>
                <a:latin typeface="SimHei" pitchFamily="49" charset="-122"/>
                <a:ea typeface="SimHei" pitchFamily="49" charset="-122"/>
                <a:sym typeface="宋体" pitchFamily="2" charset="-122"/>
              </a:rPr>
              <a:t>提供了经验</a:t>
            </a:r>
          </a:p>
          <a:p>
            <a:pPr algn="just" eaLnBrk="1" hangingPunct="1">
              <a:lnSpc>
                <a:spcPct val="150000"/>
              </a:lnSpc>
              <a:defRPr/>
            </a:pPr>
            <a:r>
              <a:rPr lang="zh-CN" altLang="en-US" sz="1600" smtClean="0">
                <a:solidFill>
                  <a:srgbClr val="000066"/>
                </a:solidFill>
                <a:latin typeface="SimHei" pitchFamily="49" charset="-122"/>
                <a:ea typeface="SimHei" pitchFamily="49" charset="-122"/>
                <a:sym typeface="宋体" pitchFamily="2" charset="-122"/>
              </a:rPr>
              <a:t>  </a:t>
            </a:r>
            <a:r>
              <a:rPr lang="zh-CN" altLang="en-US" sz="1600" b="1" smtClean="0">
                <a:solidFill>
                  <a:srgbClr val="000066"/>
                </a:solidFill>
                <a:cs typeface="Arial" pitchFamily="34" charset="0"/>
                <a:sym typeface="宋体" pitchFamily="2" charset="-122"/>
              </a:rPr>
              <a:t> In September 2011， APEC launched business ethics in Mexico (The Mexico City Principles) for biopharmaceutyical sector, which provides experiences for China to execute 《ethics principles for biopharmaceutical enterprises》</a:t>
            </a:r>
            <a:r>
              <a:rPr lang="zh-CN" altLang="en-US" sz="1600" smtClean="0">
                <a:solidFill>
                  <a:srgbClr val="000066"/>
                </a:solidFill>
                <a:latin typeface="SimHei" pitchFamily="49" charset="-122"/>
                <a:ea typeface="SimHei" pitchFamily="49" charset="-122"/>
                <a:sym typeface="宋体" pitchFamily="2" charset="-122"/>
              </a:rPr>
              <a:t> </a:t>
            </a:r>
          </a:p>
          <a:p>
            <a:pPr marL="357188" indent="-357188" algn="just" eaLnBrk="1" hangingPunct="1">
              <a:lnSpc>
                <a:spcPct val="150000"/>
              </a:lnSpc>
              <a:buFont typeface="Wingdings 2" pitchFamily="18" charset="2"/>
              <a:buChar char=""/>
              <a:defRPr/>
            </a:pPr>
            <a:r>
              <a:rPr lang="en-US" altLang="en-US" sz="1600" smtClean="0">
                <a:solidFill>
                  <a:srgbClr val="000066"/>
                </a:solidFill>
                <a:latin typeface="SimHei" pitchFamily="49" charset="-122"/>
                <a:ea typeface="SimHei" pitchFamily="49" charset="-122"/>
                <a:sym typeface="宋体" pitchFamily="2" charset="-122"/>
              </a:rPr>
              <a:t>在当前中国药品安全形势比较严峻的背景下，发起推行</a:t>
            </a:r>
            <a:r>
              <a:rPr lang="en-US" sz="1600" smtClean="0">
                <a:solidFill>
                  <a:srgbClr val="000066"/>
                </a:solidFill>
                <a:latin typeface="SimHei" pitchFamily="49" charset="-122"/>
                <a:ea typeface="SimHei" pitchFamily="49" charset="-122"/>
                <a:sym typeface="宋体" pitchFamily="2" charset="-122"/>
              </a:rPr>
              <a:t>《</a:t>
            </a:r>
            <a:r>
              <a:rPr lang="en-US" altLang="en-US" sz="1600" smtClean="0">
                <a:solidFill>
                  <a:srgbClr val="000066"/>
                </a:solidFill>
                <a:latin typeface="SimHei" pitchFamily="49" charset="-122"/>
                <a:ea typeface="SimHei" pitchFamily="49" charset="-122"/>
                <a:sym typeface="宋体" pitchFamily="2" charset="-122"/>
              </a:rPr>
              <a:t>医药企业伦理准则</a:t>
            </a:r>
            <a:r>
              <a:rPr lang="en-US" sz="1600" smtClean="0">
                <a:solidFill>
                  <a:srgbClr val="000066"/>
                </a:solidFill>
                <a:latin typeface="SimHei" pitchFamily="49" charset="-122"/>
                <a:ea typeface="SimHei" pitchFamily="49" charset="-122"/>
                <a:sym typeface="宋体" pitchFamily="2" charset="-122"/>
              </a:rPr>
              <a:t>》</a:t>
            </a:r>
            <a:r>
              <a:rPr lang="en-US" altLang="en-US" sz="1600" smtClean="0">
                <a:solidFill>
                  <a:srgbClr val="000066"/>
                </a:solidFill>
                <a:latin typeface="SimHei" pitchFamily="49" charset="-122"/>
                <a:ea typeface="SimHei" pitchFamily="49" charset="-122"/>
                <a:sym typeface="宋体" pitchFamily="2" charset="-122"/>
              </a:rPr>
              <a:t>对于规范企业经营、重拾消费者对行业的信心都有积极作用</a:t>
            </a:r>
          </a:p>
          <a:p>
            <a:pPr algn="just" eaLnBrk="1" hangingPunct="1">
              <a:lnSpc>
                <a:spcPct val="150000"/>
              </a:lnSpc>
              <a:defRPr/>
            </a:pPr>
            <a:r>
              <a:rPr lang="zh-CN" altLang="en-US" sz="1600" smtClean="0">
                <a:solidFill>
                  <a:srgbClr val="000066"/>
                </a:solidFill>
                <a:latin typeface="SimHei" pitchFamily="49" charset="-122"/>
                <a:ea typeface="SimHei" pitchFamily="49" charset="-122"/>
              </a:rPr>
              <a:t>   </a:t>
            </a:r>
            <a:r>
              <a:rPr lang="zh-CN" altLang="en-US" sz="1600" b="1" smtClean="0">
                <a:solidFill>
                  <a:srgbClr val="000066"/>
                </a:solidFill>
                <a:cs typeface="Arial" pitchFamily="34" charset="0"/>
              </a:rPr>
              <a:t>At present, in China, promoting the </a:t>
            </a:r>
            <a:r>
              <a:rPr lang="zh-CN" altLang="en-US" sz="1600" b="1" smtClean="0">
                <a:solidFill>
                  <a:srgbClr val="000066"/>
                </a:solidFill>
                <a:cs typeface="Arial" pitchFamily="34" charset="0"/>
                <a:sym typeface="宋体" pitchFamily="2" charset="-122"/>
              </a:rPr>
              <a:t>《ethics principles for biopharmaceutical enterprises》 is very important for regulating the business operation and set up the confidence of people for the industry</a:t>
            </a:r>
          </a:p>
        </p:txBody>
      </p:sp>
      <p:pic>
        <p:nvPicPr>
          <p:cNvPr id="8602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81000"/>
            <a:ext cx="8229600" cy="2743200"/>
          </a:xfrm>
        </p:spPr>
        <p:txBody>
          <a:bodyPr anchor="t"/>
          <a:lstStyle/>
          <a:p>
            <a:pPr algn="ctr" eaLnBrk="1" hangingPunct="1"/>
            <a:r>
              <a:rPr lang="en-US" altLang="en-US" sz="3600" b="1" smtClean="0"/>
              <a:t/>
            </a:r>
            <a:br>
              <a:rPr lang="en-US" altLang="en-US" sz="3600" b="1" smtClean="0"/>
            </a:br>
            <a:r>
              <a:rPr lang="en-US" altLang="en-US" sz="4800" b="1" smtClean="0"/>
              <a:t>Ms. Lynn Costa</a:t>
            </a:r>
            <a:r>
              <a:rPr lang="en-US" altLang="en-US" sz="3600" b="1" smtClean="0"/>
              <a:t/>
            </a:r>
            <a:br>
              <a:rPr lang="en-US" altLang="en-US" sz="3600" b="1" smtClean="0"/>
            </a:br>
            <a:r>
              <a:rPr lang="en-US" altLang="en-US" sz="3600" b="1" smtClean="0"/>
              <a:t>Project Overseer, Business Ethics               for APEC SMEs Initiative</a:t>
            </a:r>
            <a:br>
              <a:rPr lang="en-US" altLang="en-US" sz="3600" b="1" smtClean="0"/>
            </a:br>
            <a:r>
              <a:rPr lang="en-US" altLang="en-US" sz="3600" b="1" smtClean="0"/>
              <a:t/>
            </a:r>
            <a:br>
              <a:rPr lang="en-US" altLang="en-US" sz="3600" b="1" smtClean="0"/>
            </a:br>
            <a:r>
              <a:rPr lang="en-US" altLang="en-US" sz="3600" b="1" smtClean="0"/>
              <a:t>Senior Policy Advisor for Global Markets</a:t>
            </a:r>
            <a:br>
              <a:rPr lang="en-US" altLang="en-US" sz="3600" b="1" smtClean="0"/>
            </a:br>
            <a:r>
              <a:rPr lang="en-US" altLang="en-US" sz="3600" b="1" smtClean="0"/>
              <a:t>U.S. Department of Commerce</a:t>
            </a:r>
            <a:br>
              <a:rPr lang="en-US" altLang="en-US" sz="3600" b="1" smtClean="0"/>
            </a:br>
            <a:r>
              <a:rPr lang="en-US" altLang="en-US" sz="3600" b="1" smtClean="0"/>
              <a:t/>
            </a:r>
            <a:br>
              <a:rPr lang="en-US" altLang="en-US" sz="3600" b="1" smtClean="0"/>
            </a:br>
            <a:r>
              <a:rPr lang="en-US" altLang="en-US" sz="3600" b="1" smtClean="0"/>
              <a:t>The United States</a:t>
            </a:r>
          </a:p>
        </p:txBody>
      </p:sp>
      <p:sp>
        <p:nvSpPr>
          <p:cNvPr id="68611"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68612"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p:cNvSpPr>
            <a:spLocks noGrp="1" noChangeArrowheads="1"/>
          </p:cNvSpPr>
          <p:nvPr>
            <p:ph type="title" idx="4294967295"/>
          </p:nvPr>
        </p:nvSpPr>
        <p:spPr/>
        <p:txBody>
          <a:bodyPr/>
          <a:lstStyle/>
          <a:p>
            <a:pPr marL="0" indent="0" eaLnBrk="1" hangingPunct="1"/>
            <a:r>
              <a:rPr lang="zh-CN" altLang="en-US" sz="2400" smtClean="0">
                <a:solidFill>
                  <a:srgbClr val="000066"/>
                </a:solidFill>
                <a:latin typeface="SimHei" pitchFamily="49" charset="-122"/>
                <a:ea typeface="SimHei" pitchFamily="49" charset="-122"/>
                <a:sym typeface="Microsoft YaHei" pitchFamily="34" charset="-122"/>
              </a:rPr>
              <a:t>一、将</a:t>
            </a:r>
            <a:r>
              <a:rPr lang="en-US" altLang="en-US" sz="2400" smtClean="0">
                <a:solidFill>
                  <a:srgbClr val="000066"/>
                </a:solidFill>
                <a:latin typeface="SimHei" pitchFamily="49" charset="-122"/>
                <a:ea typeface="SimHei" pitchFamily="49" charset="-122"/>
                <a:sym typeface="Microsoft YaHei" pitchFamily="34" charset="-122"/>
              </a:rPr>
              <a:t>《</a:t>
            </a:r>
            <a:r>
              <a:rPr lang="zh-CN" altLang="en-US" sz="2400" smtClean="0">
                <a:solidFill>
                  <a:srgbClr val="000066"/>
                </a:solidFill>
                <a:latin typeface="SimHei" pitchFamily="49" charset="-122"/>
                <a:ea typeface="SimHei" pitchFamily="49" charset="-122"/>
                <a:sym typeface="Microsoft YaHei" pitchFamily="34" charset="-122"/>
              </a:rPr>
              <a:t>墨西哥城原则</a:t>
            </a:r>
            <a:r>
              <a:rPr lang="en-US" altLang="en-US" sz="2400" smtClean="0">
                <a:solidFill>
                  <a:srgbClr val="000066"/>
                </a:solidFill>
                <a:latin typeface="SimHei" pitchFamily="49" charset="-122"/>
                <a:ea typeface="SimHei" pitchFamily="49" charset="-122"/>
                <a:sym typeface="Microsoft YaHei" pitchFamily="34" charset="-122"/>
              </a:rPr>
              <a:t>》</a:t>
            </a:r>
            <a:r>
              <a:rPr lang="zh-CN" altLang="en-US" sz="2400" smtClean="0">
                <a:solidFill>
                  <a:srgbClr val="000066"/>
                </a:solidFill>
                <a:latin typeface="SimHei" pitchFamily="49" charset="-122"/>
                <a:ea typeface="SimHei" pitchFamily="49" charset="-122"/>
                <a:sym typeface="Microsoft YaHei" pitchFamily="34" charset="-122"/>
              </a:rPr>
              <a:t>引入中国</a:t>
            </a:r>
            <a:br>
              <a:rPr lang="zh-CN" altLang="en-US" sz="2400" smtClean="0">
                <a:solidFill>
                  <a:srgbClr val="000066"/>
                </a:solidFill>
                <a:latin typeface="SimHei" pitchFamily="49" charset="-122"/>
                <a:ea typeface="SimHei" pitchFamily="49" charset="-122"/>
                <a:sym typeface="Microsoft YaHei" pitchFamily="34" charset="-122"/>
              </a:rPr>
            </a:br>
            <a:r>
              <a:rPr lang="zh-CN" altLang="en-US" sz="2000" smtClean="0">
                <a:solidFill>
                  <a:srgbClr val="000066"/>
                </a:solidFill>
                <a:latin typeface="Arial" pitchFamily="34" charset="0"/>
                <a:sym typeface="Microsoft YaHei" pitchFamily="34" charset="-122"/>
              </a:rPr>
              <a:t> Introducing </a:t>
            </a:r>
            <a:r>
              <a:rPr lang="zh-CN" altLang="en-US" sz="2000" smtClean="0">
                <a:solidFill>
                  <a:srgbClr val="000066"/>
                </a:solidFill>
                <a:latin typeface="Arial" pitchFamily="34" charset="0"/>
                <a:ea typeface="SimSun" pitchFamily="2" charset="-122"/>
                <a:sym typeface="SimSun" pitchFamily="2" charset="-122"/>
              </a:rPr>
              <a:t>(The Mexico City Principles) into China</a:t>
            </a:r>
          </a:p>
        </p:txBody>
      </p:sp>
      <p:sp>
        <p:nvSpPr>
          <p:cNvPr id="87043" name="内容占位符 2"/>
          <p:cNvSpPr>
            <a:spLocks noGrp="1" noChangeArrowheads="1"/>
          </p:cNvSpPr>
          <p:nvPr>
            <p:ph idx="1"/>
          </p:nvPr>
        </p:nvSpPr>
        <p:spPr>
          <a:xfrm>
            <a:off x="419100" y="1196975"/>
            <a:ext cx="8291513" cy="5022850"/>
          </a:xfrm>
        </p:spPr>
        <p:txBody>
          <a:bodyPr/>
          <a:lstStyle/>
          <a:p>
            <a:pPr marL="357188" indent="-357188" algn="just" eaLnBrk="1" hangingPunct="1">
              <a:lnSpc>
                <a:spcPct val="150000"/>
              </a:lnSpc>
              <a:buFont typeface="Wingdings 2" pitchFamily="18" charset="2"/>
              <a:buChar char=""/>
            </a:pPr>
            <a:r>
              <a:rPr lang="en-US" altLang="en-US" sz="1600" smtClean="0">
                <a:solidFill>
                  <a:srgbClr val="000066"/>
                </a:solidFill>
                <a:latin typeface="SimHei" pitchFamily="49" charset="-122"/>
                <a:ea typeface="SimHei" pitchFamily="49" charset="-122"/>
                <a:sym typeface="SimSun" pitchFamily="2" charset="-122"/>
              </a:rPr>
              <a:t>2012年7月，CPIA受邀派代表参加了APEC在台北召开的“关于生物制药业志愿实施企业伦理准则草案研讨会”</a:t>
            </a:r>
          </a:p>
          <a:p>
            <a:pPr marL="357188" indent="-357188" algn="just" eaLnBrk="1" hangingPunct="1">
              <a:lnSpc>
                <a:spcPct val="150000"/>
              </a:lnSpc>
            </a:pPr>
            <a:r>
              <a:rPr lang="zh-CN" altLang="en-US" sz="1600" smtClean="0">
                <a:solidFill>
                  <a:srgbClr val="000066"/>
                </a:solidFill>
                <a:latin typeface="SimSun" pitchFamily="2" charset="-122"/>
                <a:ea typeface="SimSun" pitchFamily="2" charset="-122"/>
                <a:sym typeface="SimSun" pitchFamily="2" charset="-122"/>
              </a:rPr>
              <a:t> </a:t>
            </a:r>
            <a:r>
              <a:rPr lang="zh-CN" altLang="en-US" sz="1600" b="1" smtClean="0">
                <a:solidFill>
                  <a:srgbClr val="000066"/>
                </a:solidFill>
                <a:ea typeface="SimSun" pitchFamily="2" charset="-122"/>
                <a:sym typeface="SimSun" pitchFamily="2" charset="-122"/>
              </a:rPr>
              <a:t>  In July, CPIA sent its representatives to attend in Taibei the "forum for biopharmaceutical enterprises to executing voluntarily the ethics principles"</a:t>
            </a:r>
          </a:p>
          <a:p>
            <a:pPr marL="357188" indent="-357188" algn="just" eaLnBrk="1" hangingPunct="1">
              <a:lnSpc>
                <a:spcPct val="150000"/>
              </a:lnSpc>
              <a:buFont typeface="Wingdings 2" pitchFamily="18" charset="2"/>
              <a:buChar char=""/>
            </a:pPr>
            <a:r>
              <a:rPr lang="en-US" altLang="en-US" sz="1600" smtClean="0">
                <a:solidFill>
                  <a:srgbClr val="000066"/>
                </a:solidFill>
                <a:latin typeface="SimHei" pitchFamily="49" charset="-122"/>
                <a:ea typeface="SimHei" pitchFamily="49" charset="-122"/>
                <a:sym typeface="SimSun" pitchFamily="2" charset="-122"/>
              </a:rPr>
              <a:t>2012年8月，CPIA受邀参加了APEC在吉隆坡举办的“生物制药行业、医疗器械行业、建筑工程行业商业道德自愿行动准则培训班”</a:t>
            </a:r>
          </a:p>
          <a:p>
            <a:pPr marL="357188" indent="-357188" algn="just" eaLnBrk="1" hangingPunct="1">
              <a:lnSpc>
                <a:spcPct val="150000"/>
              </a:lnSpc>
            </a:pPr>
            <a:r>
              <a:rPr lang="zh-CN" altLang="en-US" sz="1600" smtClean="0">
                <a:solidFill>
                  <a:srgbClr val="000066"/>
                </a:solidFill>
              </a:rPr>
              <a:t>     </a:t>
            </a:r>
            <a:r>
              <a:rPr lang="zh-CN" altLang="en-US" sz="1600" b="1" smtClean="0">
                <a:solidFill>
                  <a:srgbClr val="000066"/>
                </a:solidFill>
              </a:rPr>
              <a:t>In August 2012, CPIA was invited to attend the training course organized in  Kuala Lumpur for "biopharmaceutical sector, medical device sector and construction/engineering sector to practice voluntarily the business ethics </a:t>
            </a:r>
          </a:p>
        </p:txBody>
      </p:sp>
      <p:pic>
        <p:nvPicPr>
          <p:cNvPr id="8704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p:cNvSpPr>
            <a:spLocks noGrp="1" noChangeArrowheads="1"/>
          </p:cNvSpPr>
          <p:nvPr>
            <p:ph type="title" idx="4294967295"/>
          </p:nvPr>
        </p:nvSpPr>
        <p:spPr>
          <a:xfrm>
            <a:off x="571500" y="-642938"/>
            <a:ext cx="8229600" cy="153988"/>
          </a:xfrm>
        </p:spPr>
        <p:txBody>
          <a:bodyPr/>
          <a:lstStyle/>
          <a:p>
            <a:pPr marL="0" indent="0" eaLnBrk="1" hangingPunct="1"/>
            <a:endParaRPr lang="en-US" altLang="en-US" smtClean="0"/>
          </a:p>
        </p:txBody>
      </p:sp>
      <p:sp>
        <p:nvSpPr>
          <p:cNvPr id="88067" name="内容占位符 2"/>
          <p:cNvSpPr>
            <a:spLocks noGrp="1" noChangeArrowheads="1"/>
          </p:cNvSpPr>
          <p:nvPr>
            <p:ph idx="1"/>
          </p:nvPr>
        </p:nvSpPr>
        <p:spPr>
          <a:xfrm>
            <a:off x="428625" y="1089025"/>
            <a:ext cx="8229600" cy="5768975"/>
          </a:xfrm>
        </p:spPr>
        <p:txBody>
          <a:bodyPr/>
          <a:lstStyle/>
          <a:p>
            <a:pPr marL="357188" indent="-357188" algn="just" eaLnBrk="1" hangingPunct="1">
              <a:lnSpc>
                <a:spcPct val="150000"/>
              </a:lnSpc>
              <a:buFont typeface="Wingdings 2" pitchFamily="18" charset="2"/>
              <a:buChar char=""/>
            </a:pPr>
            <a:r>
              <a:rPr lang="en-US" altLang="en-US" sz="1800" smtClean="0">
                <a:solidFill>
                  <a:srgbClr val="000066"/>
                </a:solidFill>
                <a:latin typeface="SimHei" pitchFamily="49" charset="-122"/>
                <a:ea typeface="SimHei" pitchFamily="49" charset="-122"/>
                <a:sym typeface="SimSun" pitchFamily="2" charset="-122"/>
              </a:rPr>
              <a:t>2013年8月，CPIA与中国医保商会、中国药促会商榷并达成共识，将《墨西哥城原则》引入中国，中国译本定名为《医药企业伦理准则》</a:t>
            </a:r>
          </a:p>
          <a:p>
            <a:pPr marL="357188" indent="-357188" algn="just" eaLnBrk="1" hangingPunct="1">
              <a:lnSpc>
                <a:spcPct val="150000"/>
              </a:lnSpc>
            </a:pPr>
            <a:r>
              <a:rPr lang="zh-CN" altLang="en-US" sz="1800" smtClean="0">
                <a:solidFill>
                  <a:srgbClr val="000066"/>
                </a:solidFill>
                <a:latin typeface="SimSun" pitchFamily="2" charset="-122"/>
                <a:ea typeface="SimSun" pitchFamily="2" charset="-122"/>
                <a:sym typeface="SimSun" pitchFamily="2" charset="-122"/>
              </a:rPr>
              <a:t>   </a:t>
            </a:r>
            <a:r>
              <a:rPr lang="zh-CN" altLang="en-US" sz="1800" b="1" smtClean="0">
                <a:solidFill>
                  <a:srgbClr val="000066"/>
                </a:solidFill>
                <a:cs typeface="Arial" pitchFamily="34" charset="0"/>
                <a:sym typeface="SimSun" pitchFamily="2" charset="-122"/>
              </a:rPr>
              <a:t>In August 2013, CPIA, CCCMHPIE, PHIRDA discussed and agreed to introduce (The Mexico City Principles) into China, which it named as 《ethics principles of biopharmaceutical enterprises》in Chinese</a:t>
            </a:r>
          </a:p>
          <a:p>
            <a:pPr marL="357188" indent="-357188" algn="just" eaLnBrk="1" hangingPunct="1">
              <a:lnSpc>
                <a:spcPct val="150000"/>
              </a:lnSpc>
              <a:buFont typeface="Wingdings 2" pitchFamily="18" charset="2"/>
              <a:buChar char=""/>
            </a:pPr>
            <a:r>
              <a:rPr lang="en-US" altLang="en-US" sz="1800" smtClean="0">
                <a:solidFill>
                  <a:srgbClr val="000066"/>
                </a:solidFill>
                <a:latin typeface="SimHei" pitchFamily="49" charset="-122"/>
                <a:ea typeface="SimHei" pitchFamily="49" charset="-122"/>
                <a:sym typeface="SimSun" pitchFamily="2" charset="-122"/>
              </a:rPr>
              <a:t>2013年11月，在“中国化学制药行业年度峰会”上，有5家医药行业协会推出了《医药企业伦理准则》</a:t>
            </a:r>
          </a:p>
          <a:p>
            <a:pPr marL="357188" indent="-357188" algn="just" eaLnBrk="1" hangingPunct="1">
              <a:lnSpc>
                <a:spcPct val="150000"/>
              </a:lnSpc>
            </a:pPr>
            <a:r>
              <a:rPr lang="zh-CN" altLang="en-US" sz="1800" smtClean="0">
                <a:solidFill>
                  <a:srgbClr val="000066"/>
                </a:solidFill>
                <a:latin typeface="SimSun" pitchFamily="2" charset="-122"/>
                <a:ea typeface="SimSun" pitchFamily="2" charset="-122"/>
                <a:sym typeface="SimSun" pitchFamily="2" charset="-122"/>
              </a:rPr>
              <a:t>  </a:t>
            </a:r>
            <a:r>
              <a:rPr lang="zh-CN" altLang="en-US" sz="1800" b="1" smtClean="0">
                <a:solidFill>
                  <a:srgbClr val="000066"/>
                </a:solidFill>
                <a:cs typeface="Arial" pitchFamily="34" charset="0"/>
                <a:sym typeface="SimSun" pitchFamily="2" charset="-122"/>
              </a:rPr>
              <a:t> In November 2013, in the "annual summit meeting of Chinese biopharmaceutical industry", 5 industry associations proposed《ethics principles of biopharmaceutical enterprises》</a:t>
            </a:r>
          </a:p>
        </p:txBody>
      </p:sp>
      <p:pic>
        <p:nvPicPr>
          <p:cNvPr id="88068"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a:spLocks noGrp="1" noChangeArrowheads="1"/>
          </p:cNvSpPr>
          <p:nvPr>
            <p:ph type="title" idx="4294967295"/>
          </p:nvPr>
        </p:nvSpPr>
        <p:spPr/>
        <p:txBody>
          <a:bodyPr/>
          <a:lstStyle/>
          <a:p>
            <a:pPr marL="0" indent="0" eaLnBrk="1" hangingPunct="1"/>
            <a:r>
              <a:rPr lang="zh-CN" altLang="en-US" sz="2000" smtClean="0">
                <a:solidFill>
                  <a:srgbClr val="040200"/>
                </a:solidFill>
              </a:rPr>
              <a:t> </a:t>
            </a:r>
            <a:r>
              <a:rPr lang="zh-CN" altLang="en-US" sz="2000" smtClean="0">
                <a:solidFill>
                  <a:srgbClr val="040200"/>
                </a:solidFill>
                <a:latin typeface="SimHei" pitchFamily="49" charset="-122"/>
                <a:ea typeface="SimHei" pitchFamily="49" charset="-122"/>
              </a:rPr>
              <a:t> </a:t>
            </a:r>
            <a:r>
              <a:rPr lang="zh-CN" altLang="en-US" sz="2000" smtClean="0">
                <a:solidFill>
                  <a:srgbClr val="000066"/>
                </a:solidFill>
                <a:latin typeface="SimHei" pitchFamily="49" charset="-122"/>
                <a:ea typeface="SimHei" pitchFamily="49" charset="-122"/>
              </a:rPr>
              <a:t>二、成功举行了三次专题会议</a:t>
            </a:r>
            <a:br>
              <a:rPr lang="zh-CN" altLang="en-US" sz="2000" smtClean="0">
                <a:solidFill>
                  <a:srgbClr val="000066"/>
                </a:solidFill>
                <a:latin typeface="SimHei" pitchFamily="49" charset="-122"/>
                <a:ea typeface="SimHei" pitchFamily="49" charset="-122"/>
              </a:rPr>
            </a:br>
            <a:r>
              <a:rPr lang="zh-CN" altLang="en-US" sz="2000" smtClean="0">
                <a:solidFill>
                  <a:srgbClr val="000066"/>
                </a:solidFill>
                <a:latin typeface="SimHei" pitchFamily="49" charset="-122"/>
                <a:ea typeface="SimHei" pitchFamily="49" charset="-122"/>
              </a:rPr>
              <a:t>  </a:t>
            </a:r>
            <a:r>
              <a:rPr lang="zh-CN" altLang="en-US" sz="2000" smtClean="0">
                <a:solidFill>
                  <a:srgbClr val="000066"/>
                </a:solidFill>
                <a:latin typeface="Arial" pitchFamily="34" charset="0"/>
                <a:ea typeface="SimHei" pitchFamily="49" charset="-122"/>
              </a:rPr>
              <a:t>Held successfully 3 special meetings</a:t>
            </a:r>
          </a:p>
        </p:txBody>
      </p:sp>
      <p:sp>
        <p:nvSpPr>
          <p:cNvPr id="89091" name="内容占位符 2"/>
          <p:cNvSpPr>
            <a:spLocks noGrp="1" noChangeArrowheads="1"/>
          </p:cNvSpPr>
          <p:nvPr>
            <p:ph idx="1"/>
          </p:nvPr>
        </p:nvSpPr>
        <p:spPr>
          <a:xfrm>
            <a:off x="428625" y="1071563"/>
            <a:ext cx="8229600" cy="5072062"/>
          </a:xfrm>
        </p:spPr>
        <p:txBody>
          <a:bodyPr/>
          <a:lstStyle/>
          <a:p>
            <a:pPr marL="357188" indent="-357188" algn="just" eaLnBrk="1" hangingPunct="1">
              <a:lnSpc>
                <a:spcPct val="150000"/>
              </a:lnSpc>
              <a:buFont typeface="Wingdings 2" pitchFamily="18" charset="2"/>
              <a:buChar char=""/>
            </a:pPr>
            <a:r>
              <a:rPr lang="en-US" altLang="en-US" sz="1400" smtClean="0">
                <a:solidFill>
                  <a:srgbClr val="000066"/>
                </a:solidFill>
                <a:latin typeface="SimHei" pitchFamily="49" charset="-122"/>
                <a:ea typeface="SimHei" pitchFamily="49" charset="-122"/>
                <a:sym typeface="SimSun" pitchFamily="2" charset="-122"/>
              </a:rPr>
              <a:t>2013年10月29日，“中国医药企业伦理准则发布大会”在中国北京举行，9家中国医药协会当场签署了《医药企业伦理准则》倡议书</a:t>
            </a:r>
          </a:p>
          <a:p>
            <a:pPr marL="357188" indent="-357188" algn="just" eaLnBrk="1" hangingPunct="1">
              <a:lnSpc>
                <a:spcPct val="150000"/>
              </a:lnSpc>
            </a:pPr>
            <a:r>
              <a:rPr lang="zh-CN" altLang="en-US" sz="1400" smtClean="0">
                <a:solidFill>
                  <a:srgbClr val="000066"/>
                </a:solidFill>
                <a:latin typeface="SimSun" pitchFamily="2" charset="-122"/>
                <a:ea typeface="SimSun" pitchFamily="2" charset="-122"/>
                <a:sym typeface="SimSun" pitchFamily="2" charset="-122"/>
              </a:rPr>
              <a:t>  </a:t>
            </a:r>
            <a:r>
              <a:rPr lang="zh-CN" altLang="en-US" sz="1400" b="1" smtClean="0">
                <a:solidFill>
                  <a:srgbClr val="000066"/>
                </a:solidFill>
                <a:latin typeface="SimSun" pitchFamily="2" charset="-122"/>
                <a:ea typeface="SimSun" pitchFamily="2" charset="-122"/>
                <a:sym typeface="SimSun" pitchFamily="2" charset="-122"/>
              </a:rPr>
              <a:t>  </a:t>
            </a:r>
            <a:r>
              <a:rPr lang="zh-CN" altLang="en-US" sz="1400" b="1" smtClean="0">
                <a:solidFill>
                  <a:srgbClr val="000066"/>
                </a:solidFill>
                <a:cs typeface="Arial" pitchFamily="34" charset="0"/>
                <a:sym typeface="SimSun" pitchFamily="2" charset="-122"/>
              </a:rPr>
              <a:t>29 October 2013, the Launching meeting of ethics principles for Chinese biopharmaceutical enterprises was held in Beijing, 9 industry associations signed on site the initial written proposal of《ethics principles of biopharmaceutical enterprises》</a:t>
            </a:r>
          </a:p>
          <a:p>
            <a:pPr marL="357188" indent="-357188" algn="just" eaLnBrk="1" hangingPunct="1">
              <a:lnSpc>
                <a:spcPct val="150000"/>
              </a:lnSpc>
              <a:buFont typeface="Wingdings 2" pitchFamily="18" charset="2"/>
              <a:buChar char=""/>
            </a:pPr>
            <a:r>
              <a:rPr lang="en-US" altLang="en-US" sz="1400" smtClean="0">
                <a:solidFill>
                  <a:srgbClr val="000066"/>
                </a:solidFill>
                <a:latin typeface="SimSun" pitchFamily="2" charset="-122"/>
                <a:ea typeface="SimSun" pitchFamily="2" charset="-122"/>
                <a:sym typeface="SimSun" pitchFamily="2" charset="-122"/>
              </a:rPr>
              <a:t> </a:t>
            </a:r>
            <a:r>
              <a:rPr lang="en-US" altLang="en-US" sz="1400" smtClean="0">
                <a:solidFill>
                  <a:srgbClr val="000066"/>
                </a:solidFill>
                <a:latin typeface="SimHei" pitchFamily="49" charset="-122"/>
                <a:ea typeface="SimHei" pitchFamily="49" charset="-122"/>
                <a:sym typeface="SimSun" pitchFamily="2" charset="-122"/>
              </a:rPr>
              <a:t>2014年5月27日，在北京举办了“医药企业伦理准则中国论坛”，对《医药企业伦理准则》做更深层次的推动。在此推动下，中国医师协会颁布了《中国医师道德准则》，《医药企业伦理准则》在中国的推广取得了实质性进展</a:t>
            </a:r>
          </a:p>
          <a:p>
            <a:pPr marL="357188" indent="-357188" algn="just" eaLnBrk="1" hangingPunct="1">
              <a:lnSpc>
                <a:spcPct val="150000"/>
              </a:lnSpc>
            </a:pPr>
            <a:r>
              <a:rPr lang="zh-CN" altLang="en-US" sz="1400" smtClean="0">
                <a:solidFill>
                  <a:srgbClr val="000066"/>
                </a:solidFill>
                <a:latin typeface="SimSun" pitchFamily="2" charset="-122"/>
                <a:ea typeface="SimSun" pitchFamily="2" charset="-122"/>
                <a:sym typeface="SimSun" pitchFamily="2" charset="-122"/>
              </a:rPr>
              <a:t>    </a:t>
            </a:r>
            <a:r>
              <a:rPr lang="zh-CN" altLang="en-US" sz="1400" b="1" smtClean="0">
                <a:solidFill>
                  <a:srgbClr val="000066"/>
                </a:solidFill>
                <a:cs typeface="Arial" pitchFamily="34" charset="0"/>
                <a:sym typeface="SimSun" pitchFamily="2" charset="-122"/>
              </a:rPr>
              <a:t>May 27, 2014, "China Forum of ethics principles of biopharmaceutical enterprises" was held in Beijing which further promote the execution of 《ethics principles of biopharmaceutical enterprises》.on the same period, the association of Chinese doctors launched 《ethics principles of Chinese doctors》.The promoted and execution of 《ethics principles of biopharmaceutical enterprises》in China have achieved  practice progress.</a:t>
            </a:r>
          </a:p>
          <a:p>
            <a:pPr marL="357188" indent="-357188" algn="just" eaLnBrk="1" hangingPunct="1">
              <a:lnSpc>
                <a:spcPct val="150000"/>
              </a:lnSpc>
              <a:buFont typeface="Wingdings 2" pitchFamily="18" charset="2"/>
              <a:buChar char=""/>
            </a:pPr>
            <a:endParaRPr lang="en-US" altLang="en-US" sz="1400" b="1" smtClean="0">
              <a:solidFill>
                <a:srgbClr val="000066"/>
              </a:solidFill>
              <a:cs typeface="Arial" pitchFamily="34" charset="0"/>
              <a:sym typeface="SimSun" pitchFamily="2" charset="-122"/>
            </a:endParaRPr>
          </a:p>
        </p:txBody>
      </p:sp>
      <p:pic>
        <p:nvPicPr>
          <p:cNvPr id="8909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a:spLocks noGrp="1" noChangeArrowheads="1"/>
          </p:cNvSpPr>
          <p:nvPr>
            <p:ph type="title" idx="4294967295"/>
          </p:nvPr>
        </p:nvSpPr>
        <p:spPr>
          <a:xfrm>
            <a:off x="428625" y="-714375"/>
            <a:ext cx="8229600" cy="82550"/>
          </a:xfrm>
        </p:spPr>
        <p:txBody>
          <a:bodyPr/>
          <a:lstStyle/>
          <a:p>
            <a:pPr marL="0" indent="0" eaLnBrk="1" hangingPunct="1"/>
            <a:endParaRPr lang="en-US" altLang="en-US" smtClean="0"/>
          </a:p>
        </p:txBody>
      </p:sp>
      <p:sp>
        <p:nvSpPr>
          <p:cNvPr id="11267" name="内容占位符 2"/>
          <p:cNvSpPr>
            <a:spLocks noGrp="1" noChangeArrowheads="1"/>
          </p:cNvSpPr>
          <p:nvPr>
            <p:ph idx="1"/>
          </p:nvPr>
        </p:nvSpPr>
        <p:spPr>
          <a:xfrm>
            <a:off x="500063" y="642938"/>
            <a:ext cx="8229600" cy="5626100"/>
          </a:xfrm>
        </p:spPr>
        <p:txBody>
          <a:bodyPr/>
          <a:lstStyle/>
          <a:p>
            <a:pPr marL="357188" indent="-357188" algn="just" eaLnBrk="1" hangingPunct="1">
              <a:lnSpc>
                <a:spcPct val="150000"/>
              </a:lnSpc>
              <a:buFont typeface="Wingdings 2" pitchFamily="18" charset="2"/>
              <a:buChar char=""/>
              <a:defRPr/>
            </a:pPr>
            <a:r>
              <a:rPr lang="en-US" sz="1800" smtClean="0">
                <a:solidFill>
                  <a:srgbClr val="000066"/>
                </a:solidFill>
                <a:latin typeface="SimHei" pitchFamily="49" charset="-122"/>
                <a:ea typeface="SimHei" pitchFamily="49" charset="-122"/>
                <a:sym typeface="宋体" pitchFamily="2" charset="-122"/>
              </a:rPr>
              <a:t>2015</a:t>
            </a:r>
            <a:r>
              <a:rPr lang="en-US" altLang="en-US" sz="1800" smtClean="0">
                <a:solidFill>
                  <a:srgbClr val="000066"/>
                </a:solidFill>
                <a:latin typeface="SimHei" pitchFamily="49" charset="-122"/>
                <a:ea typeface="SimHei" pitchFamily="49" charset="-122"/>
                <a:sym typeface="宋体" pitchFamily="2" charset="-122"/>
              </a:rPr>
              <a:t>年</a:t>
            </a:r>
            <a:r>
              <a:rPr lang="en-US" sz="1800" smtClean="0">
                <a:solidFill>
                  <a:srgbClr val="000066"/>
                </a:solidFill>
                <a:latin typeface="SimHei" pitchFamily="49" charset="-122"/>
                <a:ea typeface="SimHei" pitchFamily="49" charset="-122"/>
                <a:sym typeface="宋体" pitchFamily="2" charset="-122"/>
              </a:rPr>
              <a:t>6</a:t>
            </a:r>
            <a:r>
              <a:rPr lang="en-US" altLang="en-US" sz="1800" smtClean="0">
                <a:solidFill>
                  <a:srgbClr val="000066"/>
                </a:solidFill>
                <a:latin typeface="SimHei" pitchFamily="49" charset="-122"/>
                <a:ea typeface="SimHei" pitchFamily="49" charset="-122"/>
                <a:sym typeface="宋体" pitchFamily="2" charset="-122"/>
              </a:rPr>
              <a:t>月</a:t>
            </a:r>
            <a:r>
              <a:rPr lang="en-US" sz="1800" smtClean="0">
                <a:solidFill>
                  <a:srgbClr val="000066"/>
                </a:solidFill>
                <a:latin typeface="SimHei" pitchFamily="49" charset="-122"/>
                <a:ea typeface="SimHei" pitchFamily="49" charset="-122"/>
                <a:sym typeface="宋体" pitchFamily="2" charset="-122"/>
              </a:rPr>
              <a:t>29</a:t>
            </a:r>
            <a:r>
              <a:rPr lang="en-US" altLang="en-US" sz="1800" smtClean="0">
                <a:solidFill>
                  <a:srgbClr val="000066"/>
                </a:solidFill>
                <a:latin typeface="SimHei" pitchFamily="49" charset="-122"/>
                <a:ea typeface="SimHei" pitchFamily="49" charset="-122"/>
                <a:sym typeface="宋体" pitchFamily="2" charset="-122"/>
              </a:rPr>
              <a:t>日，</a:t>
            </a:r>
            <a:r>
              <a:rPr lang="en-US" sz="1800" smtClean="0">
                <a:solidFill>
                  <a:srgbClr val="000066"/>
                </a:solidFill>
                <a:latin typeface="SimHei" pitchFamily="49" charset="-122"/>
                <a:ea typeface="SimHei" pitchFamily="49" charset="-122"/>
                <a:sym typeface="宋体" pitchFamily="2" charset="-122"/>
              </a:rPr>
              <a:t>9</a:t>
            </a:r>
            <a:r>
              <a:rPr lang="en-US" altLang="en-US" sz="1800" smtClean="0">
                <a:solidFill>
                  <a:srgbClr val="000066"/>
                </a:solidFill>
                <a:latin typeface="SimHei" pitchFamily="49" charset="-122"/>
                <a:ea typeface="SimHei" pitchFamily="49" charset="-122"/>
                <a:sym typeface="宋体" pitchFamily="2" charset="-122"/>
              </a:rPr>
              <a:t>家医药协会在北京召开“</a:t>
            </a:r>
            <a:r>
              <a:rPr lang="en-US" sz="1800" smtClean="0">
                <a:solidFill>
                  <a:srgbClr val="000066"/>
                </a:solidFill>
                <a:latin typeface="SimHei" pitchFamily="49" charset="-122"/>
                <a:ea typeface="SimHei" pitchFamily="49" charset="-122"/>
                <a:sym typeface="宋体" pitchFamily="2" charset="-122"/>
              </a:rPr>
              <a:t>2015</a:t>
            </a:r>
            <a:r>
              <a:rPr lang="en-US" altLang="en-US" sz="1800" smtClean="0">
                <a:solidFill>
                  <a:srgbClr val="000066"/>
                </a:solidFill>
                <a:latin typeface="SimHei" pitchFamily="49" charset="-122"/>
                <a:ea typeface="SimHei" pitchFamily="49" charset="-122"/>
                <a:sym typeface="宋体" pitchFamily="2" charset="-122"/>
              </a:rPr>
              <a:t>医药企业伦理准则中国论坛”，主题为“多方联动 践行合规”，旨在加强医药卫生行业以及监管机构之间的协同。本次论坛新增</a:t>
            </a:r>
            <a:r>
              <a:rPr lang="en-US" sz="1800" smtClean="0">
                <a:solidFill>
                  <a:srgbClr val="000066"/>
                </a:solidFill>
                <a:latin typeface="SimHei" pitchFamily="49" charset="-122"/>
                <a:ea typeface="SimHei" pitchFamily="49" charset="-122"/>
                <a:sym typeface="宋体" pitchFamily="2" charset="-122"/>
              </a:rPr>
              <a:t>8</a:t>
            </a:r>
            <a:r>
              <a:rPr lang="en-US" altLang="en-US" sz="1800" smtClean="0">
                <a:solidFill>
                  <a:srgbClr val="000066"/>
                </a:solidFill>
                <a:latin typeface="SimHei" pitchFamily="49" charset="-122"/>
                <a:ea typeface="SimHei" pitchFamily="49" charset="-122"/>
                <a:sym typeface="宋体" pitchFamily="2" charset="-122"/>
              </a:rPr>
              <a:t>家医药行业相关协会签署了</a:t>
            </a:r>
            <a:r>
              <a:rPr lang="en-US" sz="1800" smtClean="0">
                <a:solidFill>
                  <a:srgbClr val="000066"/>
                </a:solidFill>
                <a:latin typeface="SimHei" pitchFamily="49" charset="-122"/>
                <a:ea typeface="SimHei" pitchFamily="49" charset="-122"/>
                <a:sym typeface="宋体" pitchFamily="2" charset="-122"/>
              </a:rPr>
              <a:t>《</a:t>
            </a:r>
            <a:r>
              <a:rPr lang="en-US" altLang="en-US" sz="1800" smtClean="0">
                <a:solidFill>
                  <a:srgbClr val="000066"/>
                </a:solidFill>
                <a:latin typeface="SimHei" pitchFamily="49" charset="-122"/>
                <a:ea typeface="SimHei" pitchFamily="49" charset="-122"/>
                <a:sym typeface="宋体" pitchFamily="2" charset="-122"/>
              </a:rPr>
              <a:t>医药企业伦理准则倡议书</a:t>
            </a:r>
            <a:r>
              <a:rPr lang="en-US" sz="1800" smtClean="0">
                <a:solidFill>
                  <a:srgbClr val="000066"/>
                </a:solidFill>
                <a:latin typeface="SimHei" pitchFamily="49" charset="-122"/>
                <a:ea typeface="SimHei" pitchFamily="49" charset="-122"/>
                <a:sym typeface="宋体" pitchFamily="2" charset="-122"/>
              </a:rPr>
              <a:t>》</a:t>
            </a:r>
            <a:r>
              <a:rPr lang="en-US" altLang="en-US" sz="1800" smtClean="0">
                <a:solidFill>
                  <a:srgbClr val="000066"/>
                </a:solidFill>
                <a:latin typeface="SimHei" pitchFamily="49" charset="-122"/>
                <a:ea typeface="SimHei" pitchFamily="49" charset="-122"/>
                <a:sym typeface="宋体" pitchFamily="2" charset="-122"/>
              </a:rPr>
              <a:t>，截至目前，中国已有</a:t>
            </a:r>
            <a:r>
              <a:rPr lang="en-US" sz="1800" smtClean="0">
                <a:solidFill>
                  <a:srgbClr val="000066"/>
                </a:solidFill>
                <a:latin typeface="SimHei" pitchFamily="49" charset="-122"/>
                <a:ea typeface="SimHei" pitchFamily="49" charset="-122"/>
                <a:sym typeface="宋体" pitchFamily="2" charset="-122"/>
              </a:rPr>
              <a:t>17</a:t>
            </a:r>
            <a:r>
              <a:rPr lang="en-US" altLang="en-US" sz="1800" smtClean="0">
                <a:solidFill>
                  <a:srgbClr val="000066"/>
                </a:solidFill>
                <a:latin typeface="SimHei" pitchFamily="49" charset="-122"/>
                <a:ea typeface="SimHei" pitchFamily="49" charset="-122"/>
                <a:sym typeface="宋体" pitchFamily="2" charset="-122"/>
              </a:rPr>
              <a:t>家医药相关行业协、会加入到了倡导</a:t>
            </a:r>
            <a:r>
              <a:rPr lang="en-US" sz="1800" smtClean="0">
                <a:solidFill>
                  <a:srgbClr val="000066"/>
                </a:solidFill>
                <a:latin typeface="SimHei" pitchFamily="49" charset="-122"/>
                <a:ea typeface="SimHei" pitchFamily="49" charset="-122"/>
                <a:sym typeface="宋体" pitchFamily="2" charset="-122"/>
              </a:rPr>
              <a:t>《</a:t>
            </a:r>
            <a:r>
              <a:rPr lang="en-US" altLang="en-US" sz="1800" smtClean="0">
                <a:solidFill>
                  <a:srgbClr val="000066"/>
                </a:solidFill>
                <a:latin typeface="SimHei" pitchFamily="49" charset="-122"/>
                <a:ea typeface="SimHei" pitchFamily="49" charset="-122"/>
                <a:sym typeface="宋体" pitchFamily="2" charset="-122"/>
              </a:rPr>
              <a:t>医药企业伦理准则</a:t>
            </a:r>
            <a:r>
              <a:rPr lang="en-US" sz="1800" smtClean="0">
                <a:solidFill>
                  <a:srgbClr val="000066"/>
                </a:solidFill>
                <a:latin typeface="SimHei" pitchFamily="49" charset="-122"/>
                <a:ea typeface="SimHei" pitchFamily="49" charset="-122"/>
                <a:sym typeface="宋体" pitchFamily="2" charset="-122"/>
              </a:rPr>
              <a:t>》</a:t>
            </a:r>
            <a:r>
              <a:rPr lang="en-US" altLang="en-US" sz="1800" smtClean="0">
                <a:solidFill>
                  <a:srgbClr val="000066"/>
                </a:solidFill>
                <a:latin typeface="SimHei" pitchFamily="49" charset="-122"/>
                <a:ea typeface="SimHei" pitchFamily="49" charset="-122"/>
                <a:sym typeface="宋体" pitchFamily="2" charset="-122"/>
              </a:rPr>
              <a:t>中来，具有广泛的代表性</a:t>
            </a:r>
          </a:p>
          <a:p>
            <a:pPr algn="just" eaLnBrk="1" hangingPunct="1">
              <a:lnSpc>
                <a:spcPct val="150000"/>
              </a:lnSpc>
              <a:defRPr/>
            </a:pPr>
            <a:r>
              <a:rPr lang="zh-CN" altLang="en-US" sz="1600" smtClean="0">
                <a:solidFill>
                  <a:srgbClr val="000066"/>
                </a:solidFill>
              </a:rPr>
              <a:t>   </a:t>
            </a:r>
            <a:r>
              <a:rPr lang="zh-CN" altLang="en-US" sz="1600" b="1" smtClean="0">
                <a:solidFill>
                  <a:srgbClr val="000066"/>
                </a:solidFill>
                <a:cs typeface="Arial" pitchFamily="34" charset="0"/>
              </a:rPr>
              <a:t>  29 June 2015, 9 pharmaceutical associations held in Beijing the "2015 China Forum of </a:t>
            </a:r>
            <a:r>
              <a:rPr lang="zh-CN" altLang="en-US" sz="1600" b="1" smtClean="0">
                <a:solidFill>
                  <a:srgbClr val="000066"/>
                </a:solidFill>
                <a:cs typeface="Arial" pitchFamily="34" charset="0"/>
                <a:sym typeface="宋体" pitchFamily="2" charset="-122"/>
              </a:rPr>
              <a:t>ethics principles of biopharmaceutical enterprises", the major topic was "multi action, practice ethics" with the purpose of enhancing the co-action of pharmaceutical and medical industry with the supervising authorities.This forum had added 8 new pharmaceutical related associations to sign on site the  initial written proposal o《ethics principles of biopharmaceutical enterprises》.Up to now, in China, there are 17 pharmaceutical related associations joined the promotion of《ethics principles of biopharmaceutical</a:t>
            </a:r>
            <a:r>
              <a:rPr lang="zh-CN" altLang="en-US" sz="1600" b="1" smtClean="0">
                <a:solidFill>
                  <a:srgbClr val="040200"/>
                </a:solidFill>
                <a:cs typeface="Arial" pitchFamily="34" charset="0"/>
                <a:sym typeface="宋体" pitchFamily="2" charset="-122"/>
              </a:rPr>
              <a:t> enterprises》</a:t>
            </a:r>
            <a:r>
              <a:rPr lang="zh-CN" altLang="en-US" sz="1000" b="1" smtClean="0">
                <a:solidFill>
                  <a:srgbClr val="040200"/>
                </a:solidFill>
                <a:cs typeface="Arial" pitchFamily="34" charset="0"/>
                <a:sym typeface="宋体" pitchFamily="2" charset="-122"/>
              </a:rPr>
              <a:t>.</a:t>
            </a:r>
          </a:p>
          <a:p>
            <a:pPr marL="357188" indent="-357188" algn="just" eaLnBrk="1" hangingPunct="1">
              <a:lnSpc>
                <a:spcPct val="150000"/>
              </a:lnSpc>
              <a:buFont typeface="Wingdings 2" pitchFamily="18" charset="2"/>
              <a:buChar char=""/>
              <a:defRPr/>
            </a:pPr>
            <a:endParaRPr lang="en-US" altLang="en-US" sz="1000" b="1" smtClean="0">
              <a:cs typeface="Arial" pitchFamily="34" charset="0"/>
            </a:endParaRPr>
          </a:p>
          <a:p>
            <a:pPr marL="357188" indent="-357188" algn="just" eaLnBrk="1" hangingPunct="1">
              <a:lnSpc>
                <a:spcPct val="150000"/>
              </a:lnSpc>
              <a:buFont typeface="Wingdings 2" pitchFamily="18" charset="2"/>
              <a:buChar char=""/>
              <a:defRPr/>
            </a:pPr>
            <a:endParaRPr lang="en-US" altLang="en-US" sz="1000" smtClean="0"/>
          </a:p>
          <a:p>
            <a:pPr marL="357188" indent="-357188" algn="just" eaLnBrk="1" hangingPunct="1">
              <a:lnSpc>
                <a:spcPct val="150000"/>
              </a:lnSpc>
              <a:buFont typeface="Wingdings 2" pitchFamily="18" charset="2"/>
              <a:buChar char=""/>
              <a:defRPr/>
            </a:pPr>
            <a:endParaRPr lang="en-US" altLang="en-US" sz="100" smtClean="0"/>
          </a:p>
          <a:p>
            <a:pPr marL="357188" indent="-357188" algn="just" eaLnBrk="1" hangingPunct="1">
              <a:lnSpc>
                <a:spcPct val="150000"/>
              </a:lnSpc>
              <a:buFont typeface="Wingdings 2" pitchFamily="18" charset="2"/>
              <a:buChar char=""/>
              <a:defRPr/>
            </a:pPr>
            <a:endParaRPr lang="en-US" altLang="en-US" sz="100" smtClean="0"/>
          </a:p>
          <a:p>
            <a:pPr marL="357188" indent="-357188" algn="just" eaLnBrk="1" hangingPunct="1">
              <a:lnSpc>
                <a:spcPct val="150000"/>
              </a:lnSpc>
              <a:buFont typeface="Wingdings 2" pitchFamily="18" charset="2"/>
              <a:buChar char=""/>
              <a:defRPr/>
            </a:pPr>
            <a:endParaRPr lang="en-US" altLang="en-US" sz="100" smtClean="0"/>
          </a:p>
          <a:p>
            <a:pPr marL="357188" indent="-357188" algn="just" eaLnBrk="1" hangingPunct="1">
              <a:lnSpc>
                <a:spcPct val="150000"/>
              </a:lnSpc>
              <a:buFont typeface="Wingdings 2" pitchFamily="18" charset="2"/>
              <a:buChar char=""/>
              <a:defRPr/>
            </a:pPr>
            <a:endParaRPr lang="en-US" altLang="en-US" sz="100" smtClean="0"/>
          </a:p>
          <a:p>
            <a:pPr marL="357188" indent="-357188" algn="just" eaLnBrk="1" hangingPunct="1">
              <a:lnSpc>
                <a:spcPct val="150000"/>
              </a:lnSpc>
              <a:buFont typeface="Wingdings 2" pitchFamily="18" charset="2"/>
              <a:buChar char=""/>
              <a:defRPr/>
            </a:pPr>
            <a:r>
              <a:rPr lang="zh-CN" altLang="en-US" sz="100" smtClean="0"/>
              <a:t>June,</a:t>
            </a:r>
            <a:endParaRPr lang="en-US" altLang="en-US" sz="100" smtClean="0"/>
          </a:p>
        </p:txBody>
      </p:sp>
      <p:pic>
        <p:nvPicPr>
          <p:cNvPr id="9011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1"/>
          <p:cNvSpPr>
            <a:spLocks noGrp="1" noChangeArrowheads="1"/>
          </p:cNvSpPr>
          <p:nvPr>
            <p:ph type="title" idx="4294967295"/>
          </p:nvPr>
        </p:nvSpPr>
        <p:spPr>
          <a:xfrm>
            <a:off x="215900" y="1196975"/>
            <a:ext cx="8729663" cy="3455988"/>
          </a:xfrm>
        </p:spPr>
        <p:txBody>
          <a:bodyPr/>
          <a:lstStyle/>
          <a:p>
            <a:pPr marL="0" indent="0" algn="ctr" eaLnBrk="1" hangingPunct="1"/>
            <a:r>
              <a:rPr lang="zh-CN" altLang="en-US" sz="2400" b="0" smtClean="0">
                <a:solidFill>
                  <a:srgbClr val="000066"/>
                </a:solidFill>
                <a:ea typeface="SimHei" pitchFamily="49" charset="-122"/>
              </a:rPr>
              <a:t>三、推行</a:t>
            </a:r>
            <a:r>
              <a:rPr lang="en-US" altLang="en-US" sz="2400" b="0" smtClean="0">
                <a:solidFill>
                  <a:srgbClr val="000066"/>
                </a:solidFill>
                <a:ea typeface="SimHei" pitchFamily="49" charset="-122"/>
              </a:rPr>
              <a:t>《</a:t>
            </a:r>
            <a:r>
              <a:rPr lang="zh-CN" altLang="en-US" sz="2400" b="0" smtClean="0">
                <a:solidFill>
                  <a:srgbClr val="000066"/>
                </a:solidFill>
                <a:ea typeface="SimHei" pitchFamily="49" charset="-122"/>
              </a:rPr>
              <a:t>医药企业伦理准则</a:t>
            </a:r>
            <a:r>
              <a:rPr lang="en-US" altLang="en-US" sz="2400" b="0" smtClean="0">
                <a:solidFill>
                  <a:srgbClr val="000066"/>
                </a:solidFill>
                <a:ea typeface="SimHei" pitchFamily="49" charset="-122"/>
              </a:rPr>
              <a:t>》</a:t>
            </a:r>
            <a:r>
              <a:rPr lang="zh-CN" altLang="en-US" sz="2400" b="0" smtClean="0">
                <a:solidFill>
                  <a:srgbClr val="000066"/>
                </a:solidFill>
                <a:ea typeface="SimHei" pitchFamily="49" charset="-122"/>
              </a:rPr>
              <a:t>规划安排</a:t>
            </a:r>
            <a:r>
              <a:rPr lang="zh-CN" altLang="en-US" sz="2400" b="0" smtClean="0">
                <a:solidFill>
                  <a:srgbClr val="000066"/>
                </a:solidFill>
              </a:rPr>
              <a:t/>
            </a:r>
            <a:br>
              <a:rPr lang="zh-CN" altLang="en-US" sz="2400" b="0" smtClean="0">
                <a:solidFill>
                  <a:srgbClr val="000066"/>
                </a:solidFill>
              </a:rPr>
            </a:br>
            <a:r>
              <a:rPr lang="zh-CN" altLang="en-US" sz="2400" b="0" smtClean="0">
                <a:solidFill>
                  <a:srgbClr val="000066"/>
                </a:solidFill>
              </a:rPr>
              <a:t/>
            </a:r>
            <a:br>
              <a:rPr lang="zh-CN" altLang="en-US" sz="2400" b="0" smtClean="0">
                <a:solidFill>
                  <a:srgbClr val="000066"/>
                </a:solidFill>
              </a:rPr>
            </a:br>
            <a:r>
              <a:rPr lang="zh-CN" altLang="en-US" sz="2400" b="0" smtClean="0">
                <a:solidFill>
                  <a:srgbClr val="000066"/>
                </a:solidFill>
              </a:rPr>
              <a:t/>
            </a:r>
            <a:br>
              <a:rPr lang="zh-CN" altLang="en-US" sz="2400" b="0" smtClean="0">
                <a:solidFill>
                  <a:srgbClr val="000066"/>
                </a:solidFill>
              </a:rPr>
            </a:br>
            <a:r>
              <a:rPr lang="zh-CN" altLang="en-US" sz="2400" smtClean="0">
                <a:solidFill>
                  <a:srgbClr val="000066"/>
                </a:solidFill>
                <a:latin typeface="Arial" pitchFamily="34" charset="0"/>
                <a:cs typeface="Arial" pitchFamily="34" charset="0"/>
              </a:rPr>
              <a:t>Plan in promoting  </a:t>
            </a:r>
            <a:r>
              <a:rPr lang="zh-CN" altLang="en-US" sz="2400" smtClean="0">
                <a:solidFill>
                  <a:srgbClr val="000066"/>
                </a:solidFill>
                <a:latin typeface="Arial" pitchFamily="34" charset="0"/>
                <a:cs typeface="Arial" pitchFamily="34" charset="0"/>
                <a:sym typeface="SimSun" pitchFamily="2" charset="-122"/>
              </a:rPr>
              <a:t>《ethics principles of </a:t>
            </a:r>
            <a:br>
              <a:rPr lang="zh-CN" altLang="en-US" sz="2400" smtClean="0">
                <a:solidFill>
                  <a:srgbClr val="000066"/>
                </a:solidFill>
                <a:latin typeface="Arial" pitchFamily="34" charset="0"/>
                <a:cs typeface="Arial" pitchFamily="34" charset="0"/>
                <a:sym typeface="SimSun" pitchFamily="2" charset="-122"/>
              </a:rPr>
            </a:br>
            <a:r>
              <a:rPr lang="zh-CN" altLang="en-US" sz="2400" smtClean="0">
                <a:solidFill>
                  <a:srgbClr val="000066"/>
                </a:solidFill>
                <a:latin typeface="Arial" pitchFamily="34" charset="0"/>
                <a:cs typeface="Arial" pitchFamily="34" charset="0"/>
                <a:sym typeface="SimSun" pitchFamily="2" charset="-122"/>
              </a:rPr>
              <a:t/>
            </a:r>
            <a:br>
              <a:rPr lang="zh-CN" altLang="en-US" sz="2400" smtClean="0">
                <a:solidFill>
                  <a:srgbClr val="000066"/>
                </a:solidFill>
                <a:latin typeface="Arial" pitchFamily="34" charset="0"/>
                <a:cs typeface="Arial" pitchFamily="34" charset="0"/>
                <a:sym typeface="SimSun" pitchFamily="2" charset="-122"/>
              </a:rPr>
            </a:br>
            <a:r>
              <a:rPr lang="zh-CN" altLang="en-US" sz="2400" smtClean="0">
                <a:solidFill>
                  <a:srgbClr val="000066"/>
                </a:solidFill>
                <a:latin typeface="Arial" pitchFamily="34" charset="0"/>
                <a:cs typeface="Arial" pitchFamily="34" charset="0"/>
                <a:sym typeface="SimSun" pitchFamily="2" charset="-122"/>
              </a:rPr>
              <a:t>biopharmaceutical enterprises》</a:t>
            </a:r>
          </a:p>
        </p:txBody>
      </p:sp>
      <p:sp>
        <p:nvSpPr>
          <p:cNvPr id="91139" name="内容占位符 2"/>
          <p:cNvSpPr>
            <a:spLocks noGrp="1" noChangeArrowheads="1"/>
          </p:cNvSpPr>
          <p:nvPr>
            <p:ph idx="1"/>
          </p:nvPr>
        </p:nvSpPr>
        <p:spPr>
          <a:xfrm>
            <a:off x="500063" y="6804025"/>
            <a:ext cx="8229600" cy="53975"/>
          </a:xfrm>
        </p:spPr>
        <p:txBody>
          <a:bodyPr/>
          <a:lstStyle/>
          <a:p>
            <a:pPr marL="357188" indent="-357188" algn="just" eaLnBrk="1" hangingPunct="1">
              <a:buFont typeface="Wingdings 2" pitchFamily="18" charset="2"/>
              <a:buChar char=""/>
            </a:pPr>
            <a:endParaRPr lang="en-US" altLang="en-US" smtClean="0"/>
          </a:p>
        </p:txBody>
      </p:sp>
      <p:pic>
        <p:nvPicPr>
          <p:cNvPr id="9114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noChangeArrowheads="1"/>
          </p:cNvSpPr>
          <p:nvPr>
            <p:ph type="title" idx="4294967295"/>
          </p:nvPr>
        </p:nvSpPr>
        <p:spPr>
          <a:xfrm flipV="1">
            <a:off x="500063" y="-357188"/>
            <a:ext cx="8229600" cy="60325"/>
          </a:xfrm>
        </p:spPr>
        <p:txBody>
          <a:bodyPr/>
          <a:lstStyle/>
          <a:p>
            <a:pPr marL="0" indent="0" eaLnBrk="1" hangingPunct="1"/>
            <a:endParaRPr lang="en-US" altLang="en-US" smtClean="0"/>
          </a:p>
        </p:txBody>
      </p:sp>
      <p:sp>
        <p:nvSpPr>
          <p:cNvPr id="92163" name="内容占位符 2"/>
          <p:cNvSpPr>
            <a:spLocks noGrp="1" noChangeArrowheads="1"/>
          </p:cNvSpPr>
          <p:nvPr>
            <p:ph idx="1"/>
          </p:nvPr>
        </p:nvSpPr>
        <p:spPr>
          <a:xfrm>
            <a:off x="457200" y="1357313"/>
            <a:ext cx="8229600" cy="4768850"/>
          </a:xfrm>
        </p:spPr>
        <p:txBody>
          <a:bodyPr/>
          <a:lstStyle/>
          <a:p>
            <a:pPr marL="357188" indent="-357188" algn="just" eaLnBrk="1" hangingPunct="1">
              <a:lnSpc>
                <a:spcPct val="150000"/>
              </a:lnSpc>
              <a:buFont typeface="Wingdings 2" pitchFamily="18" charset="2"/>
              <a:buChar char=""/>
            </a:pPr>
            <a:r>
              <a:rPr lang="en-US" altLang="en-US" b="1" smtClean="0">
                <a:solidFill>
                  <a:srgbClr val="000066"/>
                </a:solidFill>
                <a:latin typeface="SimSun" pitchFamily="2" charset="-122"/>
                <a:ea typeface="SimHei" pitchFamily="49" charset="-122"/>
                <a:sym typeface="SimSun" pitchFamily="2" charset="-122"/>
              </a:rPr>
              <a:t>总体规划</a:t>
            </a:r>
            <a:r>
              <a:rPr lang="en-US" altLang="en-US" smtClean="0">
                <a:solidFill>
                  <a:srgbClr val="000066"/>
                </a:solidFill>
                <a:latin typeface="SimSun" pitchFamily="2" charset="-122"/>
                <a:ea typeface="SimHei" pitchFamily="49" charset="-122"/>
                <a:sym typeface="SimSun" pitchFamily="2" charset="-122"/>
              </a:rPr>
              <a:t>：加大宣传推广力度，开展合规政策、流程的培训，让更多的中小企业积极参与进来；加强与政府相关部门及利益相关方的互动沟通，及时向企业传达最新信息</a:t>
            </a:r>
          </a:p>
          <a:p>
            <a:pPr marL="357188" indent="-357188" algn="just" eaLnBrk="1" hangingPunct="1">
              <a:lnSpc>
                <a:spcPct val="150000"/>
              </a:lnSpc>
              <a:buFont typeface="Wingdings 2" pitchFamily="18" charset="2"/>
              <a:buChar char=""/>
            </a:pPr>
            <a:r>
              <a:rPr lang="zh-CN" altLang="en-US" b="1" smtClean="0">
                <a:solidFill>
                  <a:srgbClr val="000066"/>
                </a:solidFill>
              </a:rPr>
              <a:t>General plan: increase propaganda and promotion, hold more trains on compliance policies and procedures, asking more MSEto join in; enhance the communication and exchange with the government authorities and stakers, and pass the newest information in time to the enterprises</a:t>
            </a:r>
          </a:p>
        </p:txBody>
      </p:sp>
      <p:pic>
        <p:nvPicPr>
          <p:cNvPr id="9216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p:cNvSpPr>
            <a:spLocks noGrp="1" noChangeArrowheads="1"/>
          </p:cNvSpPr>
          <p:nvPr>
            <p:ph type="title" idx="4294967295"/>
          </p:nvPr>
        </p:nvSpPr>
        <p:spPr>
          <a:xfrm>
            <a:off x="428625" y="-82550"/>
            <a:ext cx="8229600" cy="82550"/>
          </a:xfrm>
        </p:spPr>
        <p:txBody>
          <a:bodyPr/>
          <a:lstStyle/>
          <a:p>
            <a:pPr marL="0" indent="0" eaLnBrk="1" hangingPunct="1"/>
            <a:endParaRPr lang="en-US" altLang="en-US" smtClean="0"/>
          </a:p>
        </p:txBody>
      </p:sp>
      <p:sp>
        <p:nvSpPr>
          <p:cNvPr id="93187" name="内容占位符 2"/>
          <p:cNvSpPr>
            <a:spLocks noGrp="1" noChangeArrowheads="1"/>
          </p:cNvSpPr>
          <p:nvPr>
            <p:ph idx="1"/>
          </p:nvPr>
        </p:nvSpPr>
        <p:spPr>
          <a:xfrm>
            <a:off x="285750" y="1000125"/>
            <a:ext cx="8229600" cy="4697413"/>
          </a:xfrm>
        </p:spPr>
        <p:txBody>
          <a:bodyPr/>
          <a:lstStyle/>
          <a:p>
            <a:pPr marL="357188" indent="-357188" algn="just" eaLnBrk="1" hangingPunct="1">
              <a:lnSpc>
                <a:spcPct val="150000"/>
              </a:lnSpc>
            </a:pPr>
            <a:r>
              <a:rPr lang="en-US" altLang="en-US" sz="1800" smtClean="0">
                <a:solidFill>
                  <a:srgbClr val="000066"/>
                </a:solidFill>
                <a:latin typeface="SimHei" pitchFamily="49" charset="-122"/>
                <a:ea typeface="SimHei" pitchFamily="49" charset="-122"/>
                <a:sym typeface="Microsoft YaHei" pitchFamily="34" charset="-122"/>
              </a:rPr>
              <a:t>（一）与利益相关方建立合作伙伴关系</a:t>
            </a:r>
          </a:p>
          <a:p>
            <a:pPr marL="357188" indent="-357188" algn="just" eaLnBrk="1" hangingPunct="1">
              <a:lnSpc>
                <a:spcPct val="150000"/>
              </a:lnSpc>
            </a:pPr>
            <a:r>
              <a:rPr lang="zh-CN" altLang="en-US" sz="1800" b="1" smtClean="0">
                <a:solidFill>
                  <a:srgbClr val="000066"/>
                </a:solidFill>
                <a:ea typeface="SimHei" pitchFamily="49" charset="-122"/>
                <a:sym typeface="Microsoft YaHei" pitchFamily="34" charset="-122"/>
              </a:rPr>
              <a:t>Setting up collaboration partnership with  stakers</a:t>
            </a:r>
          </a:p>
          <a:p>
            <a:pPr marL="357188" indent="-357188" algn="just" eaLnBrk="1" hangingPunct="1">
              <a:lnSpc>
                <a:spcPct val="150000"/>
              </a:lnSpc>
            </a:pPr>
            <a:r>
              <a:rPr lang="en-US" altLang="en-US" sz="1800" smtClean="0">
                <a:solidFill>
                  <a:srgbClr val="000066"/>
                </a:solidFill>
                <a:latin typeface="SimHei" pitchFamily="49" charset="-122"/>
                <a:ea typeface="SimHei" pitchFamily="49" charset="-122"/>
                <a:sym typeface="Microsoft YaHei" pitchFamily="34" charset="-122"/>
              </a:rPr>
              <a:t>（二）利用各种渠道开展多种形式培训</a:t>
            </a:r>
          </a:p>
          <a:p>
            <a:pPr marL="357188" indent="-357188" algn="just" eaLnBrk="1" hangingPunct="1">
              <a:lnSpc>
                <a:spcPct val="150000"/>
              </a:lnSpc>
            </a:pPr>
            <a:r>
              <a:rPr lang="zh-CN" altLang="en-US" sz="1800" b="1" smtClean="0">
                <a:solidFill>
                  <a:srgbClr val="000066"/>
                </a:solidFill>
                <a:ea typeface="SimHei" pitchFamily="49" charset="-122"/>
                <a:sym typeface="Microsoft YaHei" pitchFamily="34" charset="-122"/>
              </a:rPr>
              <a:t>Conducting various training based upon different channels</a:t>
            </a:r>
            <a:endParaRPr lang="en-US" altLang="en-US" sz="1800" b="1" smtClean="0">
              <a:solidFill>
                <a:srgbClr val="000066"/>
              </a:solidFill>
              <a:ea typeface="SimHei" pitchFamily="49" charset="-122"/>
              <a:sym typeface="Microsoft YaHei" pitchFamily="34" charset="-122"/>
            </a:endParaRPr>
          </a:p>
          <a:p>
            <a:pPr marL="357188" indent="-357188" algn="just" eaLnBrk="1" hangingPunct="1">
              <a:lnSpc>
                <a:spcPct val="150000"/>
              </a:lnSpc>
            </a:pPr>
            <a:r>
              <a:rPr lang="en-US" altLang="en-US" sz="1800" smtClean="0">
                <a:solidFill>
                  <a:srgbClr val="000066"/>
                </a:solidFill>
                <a:latin typeface="SimHei" pitchFamily="49" charset="-122"/>
                <a:ea typeface="SimHei" pitchFamily="49" charset="-122"/>
                <a:sym typeface="Microsoft YaHei" pitchFamily="34" charset="-122"/>
              </a:rPr>
              <a:t>（三）加强与政府各相关部门沟通协调</a:t>
            </a:r>
          </a:p>
          <a:p>
            <a:pPr marL="357188" indent="-357188" algn="just" eaLnBrk="1" hangingPunct="1">
              <a:lnSpc>
                <a:spcPct val="150000"/>
              </a:lnSpc>
            </a:pPr>
            <a:r>
              <a:rPr lang="zh-CN" altLang="en-US" sz="1800" b="1" smtClean="0">
                <a:solidFill>
                  <a:srgbClr val="000066"/>
                </a:solidFill>
                <a:ea typeface="SimHei" pitchFamily="49" charset="-122"/>
                <a:sym typeface="Microsoft YaHei" pitchFamily="34" charset="-122"/>
              </a:rPr>
              <a:t>Increase communication and coordination with government authorities</a:t>
            </a:r>
          </a:p>
          <a:p>
            <a:pPr marL="357188" indent="-357188" algn="just" eaLnBrk="1" hangingPunct="1">
              <a:lnSpc>
                <a:spcPct val="150000"/>
              </a:lnSpc>
            </a:pPr>
            <a:r>
              <a:rPr lang="en-US" altLang="en-US" sz="1800" smtClean="0">
                <a:solidFill>
                  <a:srgbClr val="040200"/>
                </a:solidFill>
                <a:latin typeface="SimHei" pitchFamily="49" charset="-122"/>
                <a:ea typeface="SimHei" pitchFamily="49" charset="-122"/>
                <a:sym typeface="SimSun" pitchFamily="2" charset="-122"/>
              </a:rPr>
              <a:t> </a:t>
            </a:r>
          </a:p>
        </p:txBody>
      </p:sp>
      <p:pic>
        <p:nvPicPr>
          <p:cNvPr id="93188"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内容占位符 2"/>
          <p:cNvSpPr>
            <a:spLocks noGrp="1" noChangeArrowheads="1"/>
          </p:cNvSpPr>
          <p:nvPr>
            <p:ph idx="1"/>
          </p:nvPr>
        </p:nvSpPr>
        <p:spPr>
          <a:xfrm>
            <a:off x="428625" y="1071563"/>
            <a:ext cx="8229600" cy="3911600"/>
          </a:xfrm>
        </p:spPr>
        <p:txBody>
          <a:bodyPr/>
          <a:lstStyle/>
          <a:p>
            <a:pPr marL="357188" indent="-357188" algn="just" eaLnBrk="1" hangingPunct="1">
              <a:lnSpc>
                <a:spcPct val="150000"/>
              </a:lnSpc>
            </a:pPr>
            <a:r>
              <a:rPr lang="en-US" altLang="en-US" sz="1800" smtClean="0">
                <a:solidFill>
                  <a:srgbClr val="000066"/>
                </a:solidFill>
                <a:latin typeface="Microsoft YaHei" pitchFamily="34" charset="-122"/>
                <a:ea typeface="SimHei" pitchFamily="49" charset="-122"/>
                <a:sym typeface="Microsoft YaHei" pitchFamily="34" charset="-122"/>
              </a:rPr>
              <a:t>（四）在行业内深入开展信用评价工作</a:t>
            </a:r>
          </a:p>
          <a:p>
            <a:pPr marL="357188" indent="-357188" algn="just" eaLnBrk="1" hangingPunct="1">
              <a:lnSpc>
                <a:spcPct val="150000"/>
              </a:lnSpc>
            </a:pPr>
            <a:r>
              <a:rPr lang="zh-CN" altLang="en-US" sz="1800" smtClean="0">
                <a:solidFill>
                  <a:srgbClr val="000066"/>
                </a:solidFill>
                <a:latin typeface="Microsoft YaHei" pitchFamily="34" charset="-122"/>
                <a:sym typeface="Microsoft YaHei" pitchFamily="34" charset="-122"/>
              </a:rPr>
              <a:t> </a:t>
            </a:r>
            <a:r>
              <a:rPr lang="zh-CN" altLang="en-US" sz="1800" b="1" smtClean="0">
                <a:solidFill>
                  <a:srgbClr val="000066"/>
                </a:solidFill>
                <a:sym typeface="Microsoft YaHei" pitchFamily="34" charset="-122"/>
              </a:rPr>
              <a:t>Carry out credit evaluation work in the biopharmaceutical industry</a:t>
            </a:r>
          </a:p>
          <a:p>
            <a:pPr marL="357188" indent="-357188" algn="just" eaLnBrk="1" hangingPunct="1">
              <a:lnSpc>
                <a:spcPct val="150000"/>
              </a:lnSpc>
            </a:pPr>
            <a:r>
              <a:rPr lang="en-US" altLang="en-US" sz="1800" smtClean="0">
                <a:solidFill>
                  <a:srgbClr val="000066"/>
                </a:solidFill>
                <a:latin typeface="Microsoft YaHei" pitchFamily="34" charset="-122"/>
                <a:ea typeface="SimHei" pitchFamily="49" charset="-122"/>
                <a:sym typeface="Microsoft YaHei" pitchFamily="34" charset="-122"/>
              </a:rPr>
              <a:t>（五）在调研基础上积极开展宣传推广</a:t>
            </a:r>
          </a:p>
          <a:p>
            <a:pPr marL="357188" indent="-357188" algn="just" eaLnBrk="1" hangingPunct="1">
              <a:lnSpc>
                <a:spcPct val="150000"/>
              </a:lnSpc>
            </a:pPr>
            <a:r>
              <a:rPr lang="zh-CN" altLang="en-US" sz="1800" smtClean="0">
                <a:solidFill>
                  <a:srgbClr val="000066"/>
                </a:solidFill>
                <a:latin typeface="Microsoft YaHei" pitchFamily="34" charset="-122"/>
                <a:sym typeface="Microsoft YaHei" pitchFamily="34" charset="-122"/>
              </a:rPr>
              <a:t> </a:t>
            </a:r>
            <a:r>
              <a:rPr lang="zh-CN" altLang="en-US" sz="1800" b="1" smtClean="0">
                <a:solidFill>
                  <a:srgbClr val="000066"/>
                </a:solidFill>
                <a:sym typeface="Microsoft YaHei" pitchFamily="34" charset="-122"/>
              </a:rPr>
              <a:t>Conduct proganda and promotion based on the research</a:t>
            </a:r>
          </a:p>
          <a:p>
            <a:pPr marL="357188" indent="-357188" algn="just" eaLnBrk="1" hangingPunct="1">
              <a:lnSpc>
                <a:spcPct val="150000"/>
              </a:lnSpc>
            </a:pPr>
            <a:r>
              <a:rPr lang="en-US" altLang="en-US" sz="1800" smtClean="0">
                <a:solidFill>
                  <a:srgbClr val="000066"/>
                </a:solidFill>
                <a:latin typeface="Microsoft YaHei" pitchFamily="34" charset="-122"/>
                <a:ea typeface="SimHei" pitchFamily="49" charset="-122"/>
                <a:sym typeface="Microsoft YaHei" pitchFamily="34" charset="-122"/>
              </a:rPr>
              <a:t>（六）在总结经验基础上完善准则内容</a:t>
            </a:r>
          </a:p>
          <a:p>
            <a:pPr marL="357188" indent="-357188" algn="l" eaLnBrk="1" hangingPunct="1">
              <a:lnSpc>
                <a:spcPct val="150000"/>
              </a:lnSpc>
            </a:pPr>
            <a:r>
              <a:rPr lang="zh-CN" altLang="en-US" sz="1800" b="1" smtClean="0">
                <a:solidFill>
                  <a:srgbClr val="000066"/>
                </a:solidFill>
                <a:latin typeface="Microsoft YaHei" pitchFamily="34" charset="-122"/>
                <a:sym typeface="Microsoft YaHei" pitchFamily="34" charset="-122"/>
              </a:rPr>
              <a:t> </a:t>
            </a:r>
            <a:r>
              <a:rPr lang="zh-CN" altLang="en-US" sz="1800" b="1" smtClean="0">
                <a:solidFill>
                  <a:srgbClr val="000066"/>
                </a:solidFill>
                <a:sym typeface="Microsoft YaHei" pitchFamily="34" charset="-122"/>
              </a:rPr>
              <a:t>O</a:t>
            </a:r>
            <a:r>
              <a:rPr lang="en-US" altLang="en-US" sz="1800" b="1" smtClean="0">
                <a:solidFill>
                  <a:srgbClr val="000066"/>
                </a:solidFill>
                <a:sym typeface="Microsoft YaHei" pitchFamily="34" charset="-122"/>
              </a:rPr>
              <a:t>ptimize</a:t>
            </a:r>
            <a:r>
              <a:rPr lang="zh-CN" altLang="en-US" sz="1800" b="1" smtClean="0">
                <a:solidFill>
                  <a:srgbClr val="000066"/>
                </a:solidFill>
                <a:sym typeface="Microsoft YaHei" pitchFamily="34" charset="-122"/>
              </a:rPr>
              <a:t> the content of the principles based upon the summarization</a:t>
            </a:r>
          </a:p>
          <a:p>
            <a:pPr marL="357188" indent="-357188" algn="l" eaLnBrk="1" hangingPunct="1">
              <a:lnSpc>
                <a:spcPct val="150000"/>
              </a:lnSpc>
            </a:pPr>
            <a:r>
              <a:rPr lang="zh-CN" altLang="en-US" sz="1800" b="1" smtClean="0">
                <a:solidFill>
                  <a:srgbClr val="000066"/>
                </a:solidFill>
                <a:sym typeface="Microsoft YaHei" pitchFamily="34" charset="-122"/>
              </a:rPr>
              <a:t> of experiences</a:t>
            </a:r>
            <a:endParaRPr lang="en-US" altLang="en-US" sz="1800" b="1" smtClean="0">
              <a:solidFill>
                <a:srgbClr val="000066"/>
              </a:solidFill>
              <a:sym typeface="Microsoft YaHei" pitchFamily="34" charset="-122"/>
            </a:endParaRPr>
          </a:p>
          <a:p>
            <a:pPr marL="357188" indent="-357188" algn="just" eaLnBrk="1" hangingPunct="1">
              <a:lnSpc>
                <a:spcPct val="150000"/>
              </a:lnSpc>
            </a:pPr>
            <a:endParaRPr lang="en-US" altLang="en-US" sz="1800" smtClean="0">
              <a:solidFill>
                <a:srgbClr val="000066"/>
              </a:solidFill>
              <a:latin typeface="Microsoft YaHei" pitchFamily="34" charset="-122"/>
              <a:sym typeface="Microsoft YaHei" pitchFamily="34" charset="-122"/>
            </a:endParaRPr>
          </a:p>
        </p:txBody>
      </p:sp>
      <p:pic>
        <p:nvPicPr>
          <p:cNvPr id="94211"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805488"/>
            <a:ext cx="2771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p:cNvSpPr>
            <a:spLocks noGrp="1" noChangeArrowheads="1"/>
          </p:cNvSpPr>
          <p:nvPr>
            <p:ph type="title" idx="4294967295"/>
          </p:nvPr>
        </p:nvSpPr>
        <p:spPr>
          <a:xfrm>
            <a:off x="419100" y="161925"/>
            <a:ext cx="8291513" cy="52388"/>
          </a:xfrm>
        </p:spPr>
        <p:txBody>
          <a:bodyPr/>
          <a:lstStyle/>
          <a:p>
            <a:pPr marL="0" indent="0" eaLnBrk="1" hangingPunct="1"/>
            <a:endParaRPr lang="en-US" altLang="en-US" smtClean="0"/>
          </a:p>
        </p:txBody>
      </p:sp>
      <p:sp>
        <p:nvSpPr>
          <p:cNvPr id="95235" name="内容占位符 2"/>
          <p:cNvSpPr>
            <a:spLocks noGrp="1" noChangeArrowheads="1"/>
          </p:cNvSpPr>
          <p:nvPr>
            <p:ph idx="1"/>
          </p:nvPr>
        </p:nvSpPr>
        <p:spPr>
          <a:xfrm>
            <a:off x="419100" y="1027113"/>
            <a:ext cx="8291513" cy="5192712"/>
          </a:xfrm>
        </p:spPr>
        <p:txBody>
          <a:bodyPr/>
          <a:lstStyle/>
          <a:p>
            <a:pPr marL="357188" indent="-357188" algn="just" eaLnBrk="1" hangingPunct="1">
              <a:lnSpc>
                <a:spcPct val="150000"/>
              </a:lnSpc>
              <a:buFont typeface="Wingdings 2" pitchFamily="18" charset="2"/>
              <a:buChar char=""/>
            </a:pPr>
            <a:r>
              <a:rPr lang="en-US" altLang="en-US" sz="1800" smtClean="0">
                <a:solidFill>
                  <a:srgbClr val="000066"/>
                </a:solidFill>
                <a:latin typeface="SimSun" pitchFamily="2" charset="-122"/>
                <a:ea typeface="SimHei" pitchFamily="49" charset="-122"/>
                <a:sym typeface="SimSun" pitchFamily="2" charset="-122"/>
              </a:rPr>
              <a:t>我们坚信，只要我们持续不断地将《医药企业伦理准则》推行下去，在国家政策的支持下，在各行业协会、各企业、各利益相关方的参与和共同努力下，这项工作一定会取得令人瞩目的成果，一定能为中国的医药行业创造一个健康、有序的市场环境。</a:t>
            </a:r>
          </a:p>
          <a:p>
            <a:pPr marL="357188" indent="-357188" algn="just" eaLnBrk="1" hangingPunct="1">
              <a:lnSpc>
                <a:spcPct val="150000"/>
              </a:lnSpc>
              <a:buFont typeface="Wingdings 2" pitchFamily="18" charset="2"/>
              <a:buChar char=""/>
            </a:pPr>
            <a:r>
              <a:rPr lang="zh-CN" altLang="en-US" sz="1800" b="1" smtClean="0">
                <a:solidFill>
                  <a:srgbClr val="000066"/>
                </a:solidFill>
                <a:cs typeface="Arial" pitchFamily="34" charset="0"/>
                <a:sym typeface="SimSun" pitchFamily="2" charset="-122"/>
              </a:rPr>
              <a:t>We believe that based upon our insistence on promoting 《ethics principles of biopharmaceutical enterprises》,supported by the policy of the country, with the participation and efforts of all industry associations, enterprises and stakers,this work will surely obtain outstanding achievements, and create a health and order market environment for the pharmaceutical industry in China. </a:t>
            </a:r>
          </a:p>
          <a:p>
            <a:pPr marL="357188" indent="-357188" algn="just" eaLnBrk="1" hangingPunct="1">
              <a:lnSpc>
                <a:spcPct val="150000"/>
              </a:lnSpc>
              <a:buFont typeface="Wingdings 2" pitchFamily="18" charset="2"/>
              <a:buChar char=""/>
            </a:pPr>
            <a:endParaRPr lang="en-US" altLang="en-US" sz="1800" smtClean="0">
              <a:solidFill>
                <a:srgbClr val="000066"/>
              </a:solidFill>
              <a:latin typeface="SimSun" pitchFamily="2" charset="-122"/>
              <a:ea typeface="SimSun" pitchFamily="2" charset="-122"/>
              <a:sym typeface="SimSun"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Session One: Association Leadership </a:t>
            </a:r>
            <a:br>
              <a:rPr lang="en-US" altLang="en-US" sz="2800" b="1" u="sng" smtClean="0"/>
            </a:br>
            <a:r>
              <a:rPr lang="en-US" altLang="en-US" sz="2800" b="1" u="sng" smtClean="0"/>
              <a:t>in Strengthening Ethical Practices</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96259"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2000250"/>
            <a:ext cx="8458200" cy="3416300"/>
          </a:xfrm>
          <a:prstGeom prst="rect">
            <a:avLst/>
          </a:prstGeom>
        </p:spPr>
        <p:txBody>
          <a:bodyPr>
            <a:spAutoFit/>
          </a:bodyPr>
          <a:lstStyle/>
          <a:p>
            <a:pPr eaLnBrk="0" hangingPunct="0">
              <a:defRPr/>
            </a:pPr>
            <a:r>
              <a:rPr lang="en-US" altLang="en-US" sz="2700" b="1" dirty="0">
                <a:solidFill>
                  <a:schemeClr val="tx2"/>
                </a:solidFill>
                <a:latin typeface="+mj-lt"/>
                <a:ea typeface="+mj-ea"/>
                <a:cs typeface="+mj-cs"/>
              </a:rPr>
              <a:t>Moderator: Ms. Maria “</a:t>
            </a:r>
            <a:r>
              <a:rPr lang="en-US" altLang="en-US" sz="2700" b="1" dirty="0" err="1">
                <a:solidFill>
                  <a:schemeClr val="tx2"/>
                </a:solidFill>
                <a:latin typeface="+mj-lt"/>
                <a:ea typeface="+mj-ea"/>
                <a:cs typeface="+mj-cs"/>
              </a:rPr>
              <a:t>Maru</a:t>
            </a:r>
            <a:r>
              <a:rPr lang="en-US" altLang="en-US" sz="2700" b="1" dirty="0">
                <a:solidFill>
                  <a:schemeClr val="tx2"/>
                </a:solidFill>
                <a:latin typeface="+mj-lt"/>
                <a:ea typeface="+mj-ea"/>
                <a:cs typeface="+mj-cs"/>
              </a:rPr>
              <a:t>” </a:t>
            </a:r>
            <a:r>
              <a:rPr lang="en-US" altLang="en-US" sz="2700" b="1" dirty="0" err="1">
                <a:solidFill>
                  <a:schemeClr val="tx2"/>
                </a:solidFill>
                <a:latin typeface="+mj-lt"/>
                <a:ea typeface="+mj-ea"/>
                <a:cs typeface="+mj-cs"/>
              </a:rPr>
              <a:t>Quindimil</a:t>
            </a:r>
            <a:r>
              <a:rPr lang="en-US" altLang="en-US" sz="2700" b="1" dirty="0">
                <a:solidFill>
                  <a:schemeClr val="tx2"/>
                </a:solidFill>
                <a:latin typeface="+mj-lt"/>
                <a:ea typeface="+mj-ea"/>
                <a:cs typeface="+mj-cs"/>
              </a:rPr>
              <a:t> (The Philippines)</a:t>
            </a:r>
            <a:endParaRPr lang="en-US" altLang="en-US" sz="2700" dirty="0">
              <a:solidFill>
                <a:schemeClr val="tx2"/>
              </a:solidFill>
              <a:latin typeface="+mj-lt"/>
              <a:ea typeface="+mj-ea"/>
              <a:cs typeface="+mj-cs"/>
            </a:endParaRPr>
          </a:p>
          <a:p>
            <a:pPr eaLnBrk="0" hangingPunct="0">
              <a:defRPr/>
            </a:pPr>
            <a:r>
              <a:rPr lang="en-US" altLang="en-US" sz="2700" b="1" dirty="0">
                <a:solidFill>
                  <a:schemeClr val="tx2"/>
                </a:solidFill>
                <a:latin typeface="+mj-lt"/>
                <a:ea typeface="+mj-ea"/>
                <a:cs typeface="+mj-cs"/>
              </a:rPr>
              <a:t/>
            </a:r>
            <a:br>
              <a:rPr lang="en-US" altLang="en-US" sz="2700" b="1" dirty="0">
                <a:solidFill>
                  <a:schemeClr val="tx2"/>
                </a:solidFill>
                <a:latin typeface="+mj-lt"/>
                <a:ea typeface="+mj-ea"/>
                <a:cs typeface="+mj-cs"/>
              </a:rPr>
            </a:br>
            <a:r>
              <a:rPr lang="en-US" altLang="en-US" sz="2700" b="1" u="sng" dirty="0">
                <a:solidFill>
                  <a:schemeClr val="tx2"/>
                </a:solidFill>
                <a:latin typeface="+mj-lt"/>
                <a:ea typeface="+mj-ea"/>
                <a:cs typeface="+mj-cs"/>
              </a:rPr>
              <a:t>Panelists:</a:t>
            </a:r>
          </a:p>
          <a:p>
            <a:pPr marL="457200" indent="-457200" eaLnBrk="0" hangingPunct="0">
              <a:buFont typeface="+mj-lt"/>
              <a:buAutoNum type="arabicPeriod"/>
              <a:defRPr/>
            </a:pPr>
            <a:r>
              <a:rPr lang="en-US" altLang="en-US" sz="2700" b="1" dirty="0">
                <a:solidFill>
                  <a:schemeClr val="tx2"/>
                </a:solidFill>
                <a:latin typeface="+mj-lt"/>
                <a:ea typeface="+mj-ea"/>
                <a:cs typeface="+mj-cs"/>
              </a:rPr>
              <a:t>Ms. Deborah Monk</a:t>
            </a:r>
            <a:r>
              <a:rPr lang="en-US" altLang="en-US" sz="2700" dirty="0">
                <a:solidFill>
                  <a:schemeClr val="tx2"/>
                </a:solidFill>
                <a:latin typeface="+mj-lt"/>
                <a:ea typeface="+mj-ea"/>
                <a:cs typeface="+mj-cs"/>
              </a:rPr>
              <a:t>, Medicines Australia (Australia)</a:t>
            </a:r>
          </a:p>
          <a:p>
            <a:pPr marL="457200" indent="-457200" eaLnBrk="0" hangingPunct="0">
              <a:buFont typeface="+mj-lt"/>
              <a:buAutoNum type="arabicPeriod"/>
              <a:defRPr/>
            </a:pPr>
            <a:r>
              <a:rPr lang="en-US" altLang="en-US" sz="2700" b="1" dirty="0">
                <a:solidFill>
                  <a:schemeClr val="tx2"/>
                </a:solidFill>
                <a:latin typeface="+mj-lt"/>
                <a:ea typeface="+mj-ea"/>
                <a:cs typeface="+mj-cs"/>
              </a:rPr>
              <a:t>Ms. Chrisoula </a:t>
            </a:r>
            <a:r>
              <a:rPr lang="en-US" altLang="en-US" sz="2700" b="1" dirty="0" err="1">
                <a:solidFill>
                  <a:schemeClr val="tx2"/>
                </a:solidFill>
                <a:latin typeface="+mj-lt"/>
                <a:ea typeface="+mj-ea"/>
                <a:cs typeface="+mj-cs"/>
              </a:rPr>
              <a:t>Nikiidis</a:t>
            </a:r>
            <a:r>
              <a:rPr lang="en-US" altLang="en-US" sz="2700" dirty="0">
                <a:solidFill>
                  <a:schemeClr val="tx2"/>
                </a:solidFill>
                <a:latin typeface="+mj-lt"/>
                <a:ea typeface="+mj-ea"/>
                <a:cs typeface="+mj-cs"/>
              </a:rPr>
              <a:t>, </a:t>
            </a:r>
            <a:r>
              <a:rPr lang="en-US" altLang="en-US" sz="2700" dirty="0" err="1">
                <a:solidFill>
                  <a:schemeClr val="tx2"/>
                </a:solidFill>
                <a:latin typeface="+mj-lt"/>
                <a:ea typeface="+mj-ea"/>
                <a:cs typeface="+mj-cs"/>
              </a:rPr>
              <a:t>Rx&amp;D</a:t>
            </a:r>
            <a:r>
              <a:rPr lang="en-US" altLang="en-US" sz="2700" dirty="0">
                <a:solidFill>
                  <a:schemeClr val="tx2"/>
                </a:solidFill>
                <a:latin typeface="+mj-lt"/>
                <a:ea typeface="+mj-ea"/>
                <a:cs typeface="+mj-cs"/>
              </a:rPr>
              <a:t> (Canada) </a:t>
            </a:r>
          </a:p>
          <a:p>
            <a:pPr marL="457200" indent="-457200" eaLnBrk="0" hangingPunct="0">
              <a:buFont typeface="+mj-lt"/>
              <a:buAutoNum type="arabicPeriod"/>
              <a:defRPr/>
            </a:pPr>
            <a:r>
              <a:rPr lang="en-US" sz="2700" b="1" dirty="0">
                <a:solidFill>
                  <a:schemeClr val="tx2"/>
                </a:solidFill>
                <a:latin typeface="+mj-lt"/>
                <a:ea typeface="+mj-ea"/>
                <a:cs typeface="+mj-cs"/>
              </a:rPr>
              <a:t>Mr.  Pan </a:t>
            </a:r>
            <a:r>
              <a:rPr lang="en-US" sz="2700" b="1" dirty="0" err="1">
                <a:solidFill>
                  <a:schemeClr val="tx2"/>
                </a:solidFill>
                <a:latin typeface="+mj-lt"/>
                <a:ea typeface="+mj-ea"/>
                <a:cs typeface="+mj-cs"/>
              </a:rPr>
              <a:t>Guang</a:t>
            </a:r>
            <a:r>
              <a:rPr lang="en-US" sz="2700" b="1" dirty="0">
                <a:solidFill>
                  <a:schemeClr val="tx2"/>
                </a:solidFill>
                <a:latin typeface="+mj-lt"/>
                <a:ea typeface="+mj-ea"/>
                <a:cs typeface="+mj-cs"/>
              </a:rPr>
              <a:t> Cheng</a:t>
            </a:r>
            <a:r>
              <a:rPr lang="en-US" sz="2700" dirty="0">
                <a:solidFill>
                  <a:schemeClr val="tx2"/>
                </a:solidFill>
                <a:latin typeface="+mj-lt"/>
                <a:ea typeface="+mj-ea"/>
                <a:cs typeface="+mj-cs"/>
              </a:rPr>
              <a:t>, CPIA (China)</a:t>
            </a:r>
          </a:p>
          <a:p>
            <a:pPr marL="457200" indent="-457200" eaLnBrk="0" hangingPunct="0">
              <a:buFont typeface="+mj-lt"/>
              <a:buAutoNum type="arabicPeriod"/>
              <a:defRPr/>
            </a:pPr>
            <a:r>
              <a:rPr lang="en-US" sz="2700" b="1" dirty="0">
                <a:solidFill>
                  <a:schemeClr val="tx2"/>
                </a:solidFill>
                <a:latin typeface="+mj-lt"/>
                <a:ea typeface="+mj-ea"/>
                <a:cs typeface="+mj-cs"/>
              </a:rPr>
              <a:t>Mr. </a:t>
            </a:r>
            <a:r>
              <a:rPr lang="en-US" sz="2700" b="1" dirty="0" err="1">
                <a:solidFill>
                  <a:schemeClr val="tx2"/>
                </a:solidFill>
                <a:latin typeface="+mj-lt"/>
                <a:ea typeface="+mj-ea"/>
                <a:cs typeface="+mj-cs"/>
              </a:rPr>
              <a:t>Darodjatun</a:t>
            </a:r>
            <a:r>
              <a:rPr lang="en-US" sz="2700" b="1" dirty="0">
                <a:solidFill>
                  <a:schemeClr val="tx2"/>
                </a:solidFill>
                <a:latin typeface="+mj-lt"/>
                <a:ea typeface="+mj-ea"/>
                <a:cs typeface="+mj-cs"/>
              </a:rPr>
              <a:t> </a:t>
            </a:r>
            <a:r>
              <a:rPr lang="en-US" sz="2700" b="1" dirty="0" err="1">
                <a:solidFill>
                  <a:schemeClr val="tx2"/>
                </a:solidFill>
                <a:latin typeface="+mj-lt"/>
                <a:ea typeface="+mj-ea"/>
                <a:cs typeface="+mj-cs"/>
              </a:rPr>
              <a:t>Sanusi</a:t>
            </a:r>
            <a:r>
              <a:rPr lang="en-US" sz="2700" dirty="0">
                <a:solidFill>
                  <a:schemeClr val="tx2"/>
                </a:solidFill>
                <a:latin typeface="+mj-lt"/>
                <a:ea typeface="+mj-ea"/>
                <a:cs typeface="+mj-cs"/>
              </a:rPr>
              <a:t>, G.P. </a:t>
            </a:r>
            <a:r>
              <a:rPr lang="en-US" sz="2700" dirty="0" err="1">
                <a:solidFill>
                  <a:schemeClr val="tx2"/>
                </a:solidFill>
                <a:latin typeface="+mj-lt"/>
                <a:ea typeface="+mj-ea"/>
                <a:cs typeface="+mj-cs"/>
              </a:rPr>
              <a:t>Farmasi</a:t>
            </a:r>
            <a:r>
              <a:rPr lang="en-US" sz="2700" dirty="0">
                <a:solidFill>
                  <a:schemeClr val="tx2"/>
                </a:solidFill>
                <a:latin typeface="+mj-lt"/>
                <a:ea typeface="+mj-ea"/>
                <a:cs typeface="+mj-cs"/>
              </a:rPr>
              <a:t> (Indonesia)</a:t>
            </a:r>
          </a:p>
          <a:p>
            <a:pPr marL="457200" indent="-457200" eaLnBrk="0" hangingPunct="0">
              <a:buFont typeface="+mj-lt"/>
              <a:buAutoNum type="arabicPeriod"/>
              <a:defRPr/>
            </a:pPr>
            <a:r>
              <a:rPr lang="en-US" sz="2700" b="1" dirty="0">
                <a:solidFill>
                  <a:schemeClr val="tx2"/>
                </a:solidFill>
                <a:latin typeface="+mj-lt"/>
                <a:ea typeface="+mj-ea"/>
                <a:cs typeface="+mj-cs"/>
              </a:rPr>
              <a:t>Ms. Claudia Perez</a:t>
            </a:r>
            <a:r>
              <a:rPr lang="en-US" sz="2700" dirty="0">
                <a:solidFill>
                  <a:schemeClr val="tx2"/>
                </a:solidFill>
                <a:latin typeface="+mj-lt"/>
                <a:ea typeface="+mj-ea"/>
                <a:cs typeface="+mj-cs"/>
              </a:rPr>
              <a:t>, ANAFAM (Mexico)</a:t>
            </a:r>
            <a:endParaRPr lang="en-US" sz="2700" b="1" dirty="0">
              <a:solidFill>
                <a:schemeClr val="tx2"/>
              </a:solidFill>
              <a:latin typeface="+mj-lt"/>
              <a:ea typeface="+mj-ea"/>
              <a:cs typeface="+mj-cs"/>
            </a:endParaRPr>
          </a:p>
        </p:txBody>
      </p:sp>
      <p:pic>
        <p:nvPicPr>
          <p:cNvPr id="96261"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1295400"/>
            <a:ext cx="8229600" cy="2743200"/>
          </a:xfrm>
        </p:spPr>
        <p:txBody>
          <a:bodyPr anchor="t"/>
          <a:lstStyle/>
          <a:p>
            <a:pPr algn="ctr" eaLnBrk="1" hangingPunct="1"/>
            <a:r>
              <a:rPr lang="es-MX" altLang="en-US" sz="3600" smtClean="0"/>
              <a:t/>
            </a:r>
            <a:br>
              <a:rPr lang="es-MX" altLang="en-US" sz="3600" smtClean="0"/>
            </a:br>
            <a:r>
              <a:rPr lang="en-US" altLang="en-US" sz="3600" b="1" smtClean="0"/>
              <a:t> </a:t>
            </a:r>
            <a:br>
              <a:rPr lang="en-US" altLang="en-US" sz="3600" b="1" smtClean="0"/>
            </a:br>
            <a:r>
              <a:rPr lang="en-US" altLang="en-US" sz="4800" b="1" smtClean="0"/>
              <a:t>Participant Introductions &amp;</a:t>
            </a:r>
            <a:br>
              <a:rPr lang="en-US" altLang="en-US" sz="4800" b="1" smtClean="0"/>
            </a:br>
            <a:r>
              <a:rPr lang="en-US" altLang="en-US" sz="4800" b="1" smtClean="0"/>
              <a:t>Status Updates by Associations</a:t>
            </a:r>
            <a:r>
              <a:rPr lang="en-US" altLang="en-US" sz="3600" b="1" smtClean="0"/>
              <a:t/>
            </a:r>
            <a:br>
              <a:rPr lang="en-US" altLang="en-US" sz="3600" b="1" smtClean="0"/>
            </a:br>
            <a:endParaRPr lang="en-US" altLang="en-US" sz="3600" b="1" smtClean="0"/>
          </a:p>
        </p:txBody>
      </p:sp>
      <p:sp>
        <p:nvSpPr>
          <p:cNvPr id="69635"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69636"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Imagen 1"/>
          <p:cNvPicPr>
            <a:picLocks noChangeAspect="1"/>
          </p:cNvPicPr>
          <p:nvPr/>
        </p:nvPicPr>
        <p:blipFill>
          <a:blip r:embed="rId3">
            <a:extLst>
              <a:ext uri="{28A0092B-C50C-407E-A947-70E740481C1C}">
                <a14:useLocalDpi xmlns:a14="http://schemas.microsoft.com/office/drawing/2010/main" val="0"/>
              </a:ext>
            </a:extLst>
          </a:blip>
          <a:srcRect l="-6886" t="22009" r="-5113" b="23540"/>
          <a:stretch>
            <a:fillRect/>
          </a:stretch>
        </p:blipFill>
        <p:spPr bwMode="auto">
          <a:xfrm>
            <a:off x="2971800" y="3843338"/>
            <a:ext cx="31242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ipse 8"/>
          <p:cNvSpPr/>
          <p:nvPr/>
        </p:nvSpPr>
        <p:spPr>
          <a:xfrm>
            <a:off x="2697163" y="3657600"/>
            <a:ext cx="3749675" cy="1393825"/>
          </a:xfrm>
          <a:prstGeom prst="ellipse">
            <a:avLst/>
          </a:prstGeom>
          <a:noFill/>
          <a:ln w="66675"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97284" name="Title 1"/>
          <p:cNvSpPr>
            <a:spLocks noGrp="1"/>
          </p:cNvSpPr>
          <p:nvPr>
            <p:ph type="title"/>
          </p:nvPr>
        </p:nvSpPr>
        <p:spPr>
          <a:xfrm>
            <a:off x="457200" y="914400"/>
            <a:ext cx="8229600" cy="1143000"/>
          </a:xfrm>
        </p:spPr>
        <p:txBody>
          <a:bodyPr/>
          <a:lstStyle/>
          <a:p>
            <a:pPr algn="ctr"/>
            <a:r>
              <a:rPr lang="es-MX" altLang="en-US" sz="3600" b="1" smtClean="0">
                <a:solidFill>
                  <a:srgbClr val="04617B"/>
                </a:solidFill>
              </a:rPr>
              <a:t>Leadership in Strengthening Ethical Practices </a:t>
            </a:r>
            <a:endParaRPr lang="en-US" altLang="en-US" sz="3600" b="1" smtClean="0">
              <a:solidFill>
                <a:srgbClr val="04617B"/>
              </a:solidFill>
            </a:endParaRPr>
          </a:p>
        </p:txBody>
      </p:sp>
      <p:pic>
        <p:nvPicPr>
          <p:cNvPr id="97285" name="Imagen 2"/>
          <p:cNvPicPr>
            <a:picLocks noChangeAspect="1"/>
          </p:cNvPicPr>
          <p:nvPr/>
        </p:nvPicPr>
        <p:blipFill>
          <a:blip r:embed="rId4">
            <a:extLst>
              <a:ext uri="{28A0092B-C50C-407E-A947-70E740481C1C}">
                <a14:useLocalDpi xmlns:a14="http://schemas.microsoft.com/office/drawing/2010/main" val="0"/>
              </a:ext>
            </a:extLst>
          </a:blip>
          <a:srcRect b="24129"/>
          <a:stretch>
            <a:fillRect/>
          </a:stretch>
        </p:blipFill>
        <p:spPr bwMode="auto">
          <a:xfrm>
            <a:off x="1019175" y="2239963"/>
            <a:ext cx="149542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Imagen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0238" y="2057400"/>
            <a:ext cx="11049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CuadroTexto 5"/>
          <p:cNvSpPr txBox="1">
            <a:spLocks noChangeArrowheads="1"/>
          </p:cNvSpPr>
          <p:nvPr/>
        </p:nvSpPr>
        <p:spPr bwMode="auto">
          <a:xfrm>
            <a:off x="357188" y="3184525"/>
            <a:ext cx="2819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n-US" sz="1600" b="1">
                <a:solidFill>
                  <a:srgbClr val="002060"/>
                </a:solidFill>
                <a:latin typeface="Calibri" pitchFamily="34" charset="0"/>
              </a:rPr>
              <a:t>(27 Mexican Companies)</a:t>
            </a:r>
            <a:endParaRPr lang="es-MX" altLang="en-US" sz="1600" b="1">
              <a:solidFill>
                <a:srgbClr val="000000"/>
              </a:solidFill>
              <a:latin typeface="Calibri" pitchFamily="34" charset="0"/>
            </a:endParaRPr>
          </a:p>
        </p:txBody>
      </p:sp>
      <p:sp>
        <p:nvSpPr>
          <p:cNvPr id="97288" name="CuadroTexto 9"/>
          <p:cNvSpPr txBox="1">
            <a:spLocks noChangeArrowheads="1"/>
          </p:cNvSpPr>
          <p:nvPr/>
        </p:nvSpPr>
        <p:spPr bwMode="auto">
          <a:xfrm>
            <a:off x="2476500" y="43862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n-US" sz="1600" b="1">
                <a:solidFill>
                  <a:srgbClr val="002060"/>
                </a:solidFill>
                <a:latin typeface="Calibri" pitchFamily="34" charset="0"/>
              </a:rPr>
              <a:t>Council of Ethics of the Pharma Industry</a:t>
            </a:r>
          </a:p>
        </p:txBody>
      </p:sp>
      <p:sp>
        <p:nvSpPr>
          <p:cNvPr id="97289" name="CuadroTexto 10"/>
          <p:cNvSpPr txBox="1">
            <a:spLocks noChangeArrowheads="1"/>
          </p:cNvSpPr>
          <p:nvPr/>
        </p:nvSpPr>
        <p:spPr bwMode="auto">
          <a:xfrm>
            <a:off x="5461000" y="3124200"/>
            <a:ext cx="4143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n-US" sz="1600" b="1">
                <a:solidFill>
                  <a:srgbClr val="002060"/>
                </a:solidFill>
                <a:latin typeface="Calibri" pitchFamily="34" charset="0"/>
              </a:rPr>
              <a:t>(96 Mexican &amp;</a:t>
            </a:r>
          </a:p>
          <a:p>
            <a:pPr algn="ctr" eaLnBrk="1" hangingPunct="1"/>
            <a:r>
              <a:rPr lang="es-MX" altLang="en-US" sz="1600" b="1">
                <a:solidFill>
                  <a:srgbClr val="002060"/>
                </a:solidFill>
                <a:latin typeface="Calibri" pitchFamily="34" charset="0"/>
              </a:rPr>
              <a:t> Multinational Companies)</a:t>
            </a:r>
          </a:p>
        </p:txBody>
      </p:sp>
      <p:pic>
        <p:nvPicPr>
          <p:cNvPr id="97290" name="Imagen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1125" y="5856288"/>
            <a:ext cx="118903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1" name="Rectángulo 7"/>
          <p:cNvSpPr>
            <a:spLocks noChangeArrowheads="1"/>
          </p:cNvSpPr>
          <p:nvPr/>
        </p:nvSpPr>
        <p:spPr bwMode="auto">
          <a:xfrm rot="-2412211">
            <a:off x="4144963" y="5888038"/>
            <a:ext cx="700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n-US" sz="1600" b="1">
                <a:solidFill>
                  <a:srgbClr val="FFFFFF"/>
                </a:solidFill>
                <a:latin typeface="Calibri" pitchFamily="34" charset="0"/>
              </a:rPr>
              <a:t>Ethics </a:t>
            </a:r>
          </a:p>
          <a:p>
            <a:pPr algn="ctr" eaLnBrk="1" hangingPunct="1"/>
            <a:r>
              <a:rPr lang="es-MX" altLang="en-US" sz="1600" b="1">
                <a:solidFill>
                  <a:srgbClr val="FFFFFF"/>
                </a:solidFill>
                <a:latin typeface="Calibri" pitchFamily="34" charset="0"/>
              </a:rPr>
              <a:t>Code </a:t>
            </a:r>
          </a:p>
        </p:txBody>
      </p:sp>
      <p:sp>
        <p:nvSpPr>
          <p:cNvPr id="17" name="Flecha derecha 16"/>
          <p:cNvSpPr/>
          <p:nvPr/>
        </p:nvSpPr>
        <p:spPr>
          <a:xfrm rot="7961646">
            <a:off x="6759576" y="3927475"/>
            <a:ext cx="457200" cy="346075"/>
          </a:xfrm>
          <a:prstGeom prst="rightArrow">
            <a:avLst>
              <a:gd name="adj1" fmla="val 38823"/>
              <a:gd name="adj2" fmla="val 50000"/>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8" name="Flecha derecha 17"/>
          <p:cNvSpPr/>
          <p:nvPr/>
        </p:nvSpPr>
        <p:spPr>
          <a:xfrm rot="2737085">
            <a:off x="1849438" y="3925887"/>
            <a:ext cx="457200" cy="346075"/>
          </a:xfrm>
          <a:prstGeom prst="rightArrow">
            <a:avLst>
              <a:gd name="adj1" fmla="val 38823"/>
              <a:gd name="adj2" fmla="val 50000"/>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9" name="Flecha derecha 18"/>
          <p:cNvSpPr/>
          <p:nvPr/>
        </p:nvSpPr>
        <p:spPr>
          <a:xfrm rot="5400000">
            <a:off x="4364038" y="5313362"/>
            <a:ext cx="457200" cy="346075"/>
          </a:xfrm>
          <a:prstGeom prst="rightArrow">
            <a:avLst>
              <a:gd name="adj1" fmla="val 38823"/>
              <a:gd name="adj2" fmla="val 50000"/>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914400"/>
            <a:ext cx="8229600" cy="1143000"/>
          </a:xfrm>
        </p:spPr>
        <p:txBody>
          <a:bodyPr/>
          <a:lstStyle/>
          <a:p>
            <a:pPr algn="ctr"/>
            <a:r>
              <a:rPr lang="en-US" altLang="en-US" sz="3600" b="1" smtClean="0">
                <a:solidFill>
                  <a:srgbClr val="04617B"/>
                </a:solidFill>
              </a:rPr>
              <a:t>Benefits for Being Affiliated</a:t>
            </a:r>
            <a:br>
              <a:rPr lang="en-US" altLang="en-US" sz="3600" b="1" smtClean="0">
                <a:solidFill>
                  <a:srgbClr val="04617B"/>
                </a:solidFill>
              </a:rPr>
            </a:br>
            <a:endParaRPr lang="en-US" altLang="en-US" sz="3600" b="1" smtClean="0">
              <a:solidFill>
                <a:srgbClr val="04617B"/>
              </a:solidFill>
            </a:endParaRPr>
          </a:p>
        </p:txBody>
      </p:sp>
      <p:sp>
        <p:nvSpPr>
          <p:cNvPr id="3" name="Content Placeholder 9"/>
          <p:cNvSpPr>
            <a:spLocks noGrp="1"/>
          </p:cNvSpPr>
          <p:nvPr>
            <p:ph idx="1"/>
          </p:nvPr>
        </p:nvSpPr>
        <p:spPr>
          <a:xfrm>
            <a:off x="228600" y="1752600"/>
            <a:ext cx="8229600" cy="4389438"/>
          </a:xfrm>
        </p:spPr>
        <p:txBody>
          <a:bodyPr/>
          <a:lstStyle/>
          <a:p>
            <a:pPr marL="714375" lvl="1" indent="-357188" algn="just">
              <a:spcBef>
                <a:spcPts val="900"/>
              </a:spcBef>
              <a:buFont typeface="Wingdings" panose="05000000000000000000" pitchFamily="2" charset="2"/>
              <a:buChar char="§"/>
              <a:defRPr/>
            </a:pPr>
            <a:r>
              <a:rPr lang="es-MX" sz="1800" dirty="0" err="1" smtClean="0">
                <a:latin typeface="+mj-lt"/>
              </a:rPr>
              <a:t>Adoption</a:t>
            </a:r>
            <a:r>
              <a:rPr lang="es-MX" sz="1800" dirty="0" smtClean="0">
                <a:latin typeface="+mj-lt"/>
              </a:rPr>
              <a:t> of </a:t>
            </a:r>
            <a:r>
              <a:rPr lang="es-MX" sz="1800" dirty="0" err="1">
                <a:latin typeface="+mj-lt"/>
              </a:rPr>
              <a:t>the</a:t>
            </a:r>
            <a:r>
              <a:rPr lang="es-MX" sz="1800" dirty="0">
                <a:latin typeface="+mj-lt"/>
              </a:rPr>
              <a:t> </a:t>
            </a:r>
            <a:r>
              <a:rPr lang="es-MX" sz="1800" dirty="0" err="1">
                <a:latin typeface="+mj-lt"/>
              </a:rPr>
              <a:t>Code</a:t>
            </a:r>
            <a:r>
              <a:rPr lang="es-MX" sz="1800" dirty="0">
                <a:latin typeface="+mj-lt"/>
              </a:rPr>
              <a:t> of Ethics of </a:t>
            </a:r>
            <a:r>
              <a:rPr lang="es-MX" sz="1800" dirty="0" err="1">
                <a:latin typeface="+mj-lt"/>
              </a:rPr>
              <a:t>the</a:t>
            </a:r>
            <a:r>
              <a:rPr lang="es-MX" sz="1800" dirty="0">
                <a:latin typeface="+mj-lt"/>
              </a:rPr>
              <a:t> </a:t>
            </a:r>
            <a:r>
              <a:rPr lang="es-MX" sz="1800" dirty="0" err="1">
                <a:latin typeface="+mj-lt"/>
              </a:rPr>
              <a:t>Pharma</a:t>
            </a:r>
            <a:r>
              <a:rPr lang="es-MX" sz="1800" dirty="0">
                <a:latin typeface="+mj-lt"/>
              </a:rPr>
              <a:t> </a:t>
            </a:r>
            <a:r>
              <a:rPr lang="es-MX" sz="1800" dirty="0" err="1" smtClean="0">
                <a:latin typeface="+mj-lt"/>
              </a:rPr>
              <a:t>Industry</a:t>
            </a:r>
            <a:r>
              <a:rPr lang="es-MX" sz="1800" dirty="0" smtClean="0">
                <a:latin typeface="+mj-lt"/>
              </a:rPr>
              <a:t> </a:t>
            </a:r>
            <a:r>
              <a:rPr lang="es-MX" sz="1800" dirty="0" err="1" smtClean="0">
                <a:latin typeface="+mj-lt"/>
              </a:rPr>
              <a:t>issued</a:t>
            </a:r>
            <a:r>
              <a:rPr lang="es-MX" sz="1800" dirty="0" smtClean="0">
                <a:latin typeface="+mj-lt"/>
              </a:rPr>
              <a:t> </a:t>
            </a:r>
            <a:r>
              <a:rPr lang="es-MX" sz="1800" dirty="0" err="1" smtClean="0">
                <a:latin typeface="+mj-lt"/>
              </a:rPr>
              <a:t>by</a:t>
            </a:r>
            <a:r>
              <a:rPr lang="es-MX" sz="1800" dirty="0" smtClean="0">
                <a:latin typeface="+mj-lt"/>
              </a:rPr>
              <a:t> CETIFARMA</a:t>
            </a:r>
            <a:endParaRPr lang="es-MX" sz="1800" dirty="0">
              <a:latin typeface="+mj-lt"/>
            </a:endParaRPr>
          </a:p>
          <a:p>
            <a:pPr marL="714375" lvl="1" indent="-357188" algn="just">
              <a:spcBef>
                <a:spcPts val="900"/>
              </a:spcBef>
              <a:buFont typeface="Wingdings" panose="05000000000000000000" pitchFamily="2" charset="2"/>
              <a:buChar char="§"/>
              <a:defRPr/>
            </a:pPr>
            <a:r>
              <a:rPr lang="es-MX" sz="1800" dirty="0">
                <a:latin typeface="+mj-lt"/>
              </a:rPr>
              <a:t>Revise and up date of </a:t>
            </a:r>
            <a:r>
              <a:rPr lang="es-MX" sz="1800" dirty="0" err="1">
                <a:latin typeface="+mj-lt"/>
              </a:rPr>
              <a:t>the</a:t>
            </a:r>
            <a:r>
              <a:rPr lang="es-MX" sz="1800" dirty="0">
                <a:latin typeface="+mj-lt"/>
              </a:rPr>
              <a:t> </a:t>
            </a:r>
            <a:r>
              <a:rPr lang="es-MX" sz="1800" dirty="0" err="1">
                <a:latin typeface="+mj-lt"/>
              </a:rPr>
              <a:t>Code</a:t>
            </a:r>
            <a:r>
              <a:rPr lang="es-MX" sz="1800" dirty="0">
                <a:latin typeface="+mj-lt"/>
              </a:rPr>
              <a:t> </a:t>
            </a:r>
            <a:r>
              <a:rPr lang="es-MX" sz="1800" dirty="0" err="1">
                <a:latin typeface="+mj-lt"/>
              </a:rPr>
              <a:t>every</a:t>
            </a:r>
            <a:r>
              <a:rPr lang="es-MX" sz="1800" dirty="0">
                <a:latin typeface="+mj-lt"/>
              </a:rPr>
              <a:t> 3 </a:t>
            </a:r>
            <a:r>
              <a:rPr lang="es-MX" sz="1800" dirty="0" err="1">
                <a:latin typeface="+mj-lt"/>
              </a:rPr>
              <a:t>years</a:t>
            </a:r>
            <a:endParaRPr lang="es-MX" sz="1800" dirty="0">
              <a:latin typeface="+mj-lt"/>
            </a:endParaRPr>
          </a:p>
          <a:p>
            <a:pPr marL="714375" lvl="1" indent="-357188" algn="just">
              <a:spcBef>
                <a:spcPts val="900"/>
              </a:spcBef>
              <a:buFont typeface="Wingdings" panose="05000000000000000000" pitchFamily="2" charset="2"/>
              <a:buChar char="§"/>
              <a:defRPr/>
            </a:pPr>
            <a:r>
              <a:rPr lang="es-MX" sz="1800" dirty="0" err="1">
                <a:latin typeface="+mj-lt"/>
              </a:rPr>
              <a:t>Provides</a:t>
            </a:r>
            <a:r>
              <a:rPr lang="es-MX" sz="1800" dirty="0">
                <a:latin typeface="+mj-lt"/>
              </a:rPr>
              <a:t> </a:t>
            </a:r>
            <a:r>
              <a:rPr lang="es-MX" sz="1800" dirty="0" err="1">
                <a:latin typeface="+mj-lt"/>
              </a:rPr>
              <a:t>monitoring</a:t>
            </a:r>
            <a:r>
              <a:rPr lang="es-MX" sz="1800" dirty="0">
                <a:latin typeface="+mj-lt"/>
              </a:rPr>
              <a:t> </a:t>
            </a:r>
            <a:r>
              <a:rPr lang="es-MX" sz="1800" dirty="0" err="1">
                <a:latin typeface="+mj-lt"/>
              </a:rPr>
              <a:t>compliance</a:t>
            </a:r>
            <a:r>
              <a:rPr lang="es-MX" sz="1800" dirty="0">
                <a:latin typeface="+mj-lt"/>
              </a:rPr>
              <a:t> </a:t>
            </a:r>
            <a:r>
              <a:rPr lang="es-MX" sz="1800" dirty="0" err="1">
                <a:latin typeface="+mj-lt"/>
              </a:rPr>
              <a:t>with</a:t>
            </a:r>
            <a:r>
              <a:rPr lang="es-MX" sz="1800" dirty="0">
                <a:latin typeface="+mj-lt"/>
              </a:rPr>
              <a:t> </a:t>
            </a:r>
            <a:r>
              <a:rPr lang="es-MX" sz="1800" dirty="0" err="1">
                <a:latin typeface="+mj-lt"/>
              </a:rPr>
              <a:t>the</a:t>
            </a:r>
            <a:r>
              <a:rPr lang="es-MX" sz="1800" dirty="0">
                <a:latin typeface="+mj-lt"/>
              </a:rPr>
              <a:t> </a:t>
            </a:r>
            <a:r>
              <a:rPr lang="es-MX" sz="1800" dirty="0" err="1">
                <a:latin typeface="+mj-lt"/>
              </a:rPr>
              <a:t>Code</a:t>
            </a:r>
            <a:endParaRPr lang="es-MX" sz="1800" dirty="0">
              <a:latin typeface="+mj-lt"/>
            </a:endParaRPr>
          </a:p>
          <a:p>
            <a:pPr marL="714375" lvl="1" indent="-357188" algn="just">
              <a:spcBef>
                <a:spcPts val="900"/>
              </a:spcBef>
              <a:buFont typeface="Wingdings" panose="05000000000000000000" pitchFamily="2" charset="2"/>
              <a:buChar char="§"/>
              <a:defRPr/>
            </a:pPr>
            <a:r>
              <a:rPr lang="es-MX" sz="1800" dirty="0" err="1">
                <a:latin typeface="+mj-lt"/>
              </a:rPr>
              <a:t>Provides</a:t>
            </a:r>
            <a:r>
              <a:rPr lang="es-MX" sz="1800" dirty="0">
                <a:latin typeface="+mj-lt"/>
              </a:rPr>
              <a:t> </a:t>
            </a:r>
            <a:r>
              <a:rPr lang="es-MX" sz="1800" dirty="0" err="1">
                <a:latin typeface="+mj-lt"/>
              </a:rPr>
              <a:t>advisory</a:t>
            </a:r>
            <a:r>
              <a:rPr lang="es-MX" sz="1800" dirty="0">
                <a:latin typeface="+mj-lt"/>
              </a:rPr>
              <a:t> </a:t>
            </a:r>
            <a:r>
              <a:rPr lang="es-MX" sz="1800" dirty="0" err="1">
                <a:latin typeface="+mj-lt"/>
              </a:rPr>
              <a:t>or</a:t>
            </a:r>
            <a:r>
              <a:rPr lang="es-MX" sz="1800" dirty="0">
                <a:latin typeface="+mj-lt"/>
              </a:rPr>
              <a:t> training </a:t>
            </a:r>
            <a:r>
              <a:rPr lang="es-MX" sz="1800" dirty="0" err="1">
                <a:latin typeface="+mj-lt"/>
              </a:rPr>
              <a:t>about</a:t>
            </a:r>
            <a:r>
              <a:rPr lang="es-MX" sz="1800" dirty="0">
                <a:latin typeface="+mj-lt"/>
              </a:rPr>
              <a:t> </a:t>
            </a:r>
            <a:r>
              <a:rPr lang="es-MX" sz="1800" dirty="0" err="1">
                <a:latin typeface="+mj-lt"/>
              </a:rPr>
              <a:t>the</a:t>
            </a:r>
            <a:r>
              <a:rPr lang="es-MX" sz="1800" dirty="0">
                <a:latin typeface="+mj-lt"/>
              </a:rPr>
              <a:t> </a:t>
            </a:r>
            <a:r>
              <a:rPr lang="es-MX" sz="1800" dirty="0" err="1">
                <a:latin typeface="+mj-lt"/>
              </a:rPr>
              <a:t>Code</a:t>
            </a:r>
            <a:r>
              <a:rPr lang="es-MX" sz="1800" dirty="0">
                <a:latin typeface="+mj-lt"/>
              </a:rPr>
              <a:t>  </a:t>
            </a:r>
            <a:r>
              <a:rPr lang="es-MX" sz="1800" dirty="0" err="1">
                <a:latin typeface="+mj-lt"/>
              </a:rPr>
              <a:t>if</a:t>
            </a:r>
            <a:r>
              <a:rPr lang="es-MX" sz="1800" dirty="0">
                <a:latin typeface="+mj-lt"/>
              </a:rPr>
              <a:t> </a:t>
            </a:r>
            <a:r>
              <a:rPr lang="es-MX" sz="1800" dirty="0" err="1">
                <a:latin typeface="+mj-lt"/>
              </a:rPr>
              <a:t>requested</a:t>
            </a:r>
            <a:r>
              <a:rPr lang="es-MX" sz="1800" dirty="0">
                <a:latin typeface="+mj-lt"/>
              </a:rPr>
              <a:t> </a:t>
            </a:r>
            <a:r>
              <a:rPr lang="es-MX" sz="1800" dirty="0" err="1">
                <a:latin typeface="+mj-lt"/>
              </a:rPr>
              <a:t>by</a:t>
            </a:r>
            <a:r>
              <a:rPr lang="es-MX" sz="1800" dirty="0">
                <a:latin typeface="+mj-lt"/>
              </a:rPr>
              <a:t> </a:t>
            </a:r>
            <a:r>
              <a:rPr lang="es-MX" sz="1800" dirty="0" err="1">
                <a:latin typeface="+mj-lt"/>
              </a:rPr>
              <a:t>companies</a:t>
            </a:r>
            <a:r>
              <a:rPr lang="es-MX" sz="1800" dirty="0">
                <a:latin typeface="+mj-lt"/>
              </a:rPr>
              <a:t> </a:t>
            </a:r>
          </a:p>
          <a:p>
            <a:pPr marL="714375" lvl="1" indent="-357188" algn="just">
              <a:spcBef>
                <a:spcPts val="900"/>
              </a:spcBef>
              <a:buFont typeface="Wingdings" panose="05000000000000000000" pitchFamily="2" charset="2"/>
              <a:buChar char="§"/>
              <a:defRPr/>
            </a:pPr>
            <a:r>
              <a:rPr lang="es-MX" sz="1800" dirty="0" err="1">
                <a:latin typeface="+mj-lt"/>
              </a:rPr>
              <a:t>Grants</a:t>
            </a:r>
            <a:r>
              <a:rPr lang="es-MX" sz="1800" dirty="0">
                <a:latin typeface="+mj-lt"/>
              </a:rPr>
              <a:t> a </a:t>
            </a:r>
            <a:r>
              <a:rPr lang="es-MX" sz="1800" dirty="0" err="1">
                <a:latin typeface="+mj-lt"/>
              </a:rPr>
              <a:t>Certification</a:t>
            </a:r>
            <a:r>
              <a:rPr lang="es-MX" sz="1800" dirty="0">
                <a:latin typeface="+mj-lt"/>
              </a:rPr>
              <a:t> </a:t>
            </a:r>
            <a:r>
              <a:rPr lang="es-MX" sz="1800" dirty="0" err="1">
                <a:latin typeface="+mj-lt"/>
              </a:rPr>
              <a:t>on</a:t>
            </a:r>
            <a:r>
              <a:rPr lang="es-MX" sz="1800" dirty="0">
                <a:latin typeface="+mj-lt"/>
              </a:rPr>
              <a:t> </a:t>
            </a:r>
            <a:r>
              <a:rPr lang="es-MX" sz="1800" dirty="0" err="1">
                <a:latin typeface="+mj-lt"/>
              </a:rPr>
              <a:t>Transparent</a:t>
            </a:r>
            <a:r>
              <a:rPr lang="es-MX" sz="1800" dirty="0">
                <a:latin typeface="+mj-lt"/>
              </a:rPr>
              <a:t> </a:t>
            </a:r>
            <a:r>
              <a:rPr lang="es-MX" sz="1800" dirty="0" err="1">
                <a:latin typeface="+mj-lt"/>
              </a:rPr>
              <a:t>Practices</a:t>
            </a:r>
            <a:r>
              <a:rPr lang="es-MX" sz="1800" dirty="0">
                <a:latin typeface="+mj-lt"/>
              </a:rPr>
              <a:t>  (EPT) to </a:t>
            </a:r>
            <a:r>
              <a:rPr lang="es-MX" sz="1800" dirty="0" err="1">
                <a:latin typeface="+mj-lt"/>
              </a:rPr>
              <a:t>affiliates</a:t>
            </a:r>
            <a:r>
              <a:rPr lang="es-MX" sz="1800" dirty="0">
                <a:latin typeface="+mj-lt"/>
              </a:rPr>
              <a:t>  (a </a:t>
            </a:r>
            <a:r>
              <a:rPr lang="es-MX" sz="1800" dirty="0" err="1">
                <a:latin typeface="+mj-lt"/>
              </a:rPr>
              <a:t>process</a:t>
            </a:r>
            <a:r>
              <a:rPr lang="es-MX" sz="1800" dirty="0">
                <a:latin typeface="+mj-lt"/>
              </a:rPr>
              <a:t> of </a:t>
            </a:r>
            <a:r>
              <a:rPr lang="es-MX" sz="1800" dirty="0" err="1">
                <a:latin typeface="+mj-lt"/>
              </a:rPr>
              <a:t>appraisal</a:t>
            </a:r>
            <a:r>
              <a:rPr lang="es-MX" sz="1800" dirty="0">
                <a:latin typeface="+mj-lt"/>
              </a:rPr>
              <a:t> </a:t>
            </a:r>
            <a:r>
              <a:rPr lang="es-MX" sz="1800" dirty="0" err="1">
                <a:latin typeface="+mj-lt"/>
              </a:rPr>
              <a:t>is</a:t>
            </a:r>
            <a:r>
              <a:rPr lang="es-MX" sz="1800" dirty="0">
                <a:latin typeface="+mj-lt"/>
              </a:rPr>
              <a:t> </a:t>
            </a:r>
            <a:r>
              <a:rPr lang="es-MX" sz="1800" dirty="0" err="1">
                <a:latin typeface="+mj-lt"/>
              </a:rPr>
              <a:t>requiered</a:t>
            </a:r>
            <a:r>
              <a:rPr lang="es-MX" sz="1800" dirty="0">
                <a:latin typeface="+mj-lt"/>
              </a:rPr>
              <a:t>)</a:t>
            </a:r>
          </a:p>
          <a:p>
            <a:pPr marL="714375" lvl="1" indent="-357188" algn="just">
              <a:spcBef>
                <a:spcPts val="900"/>
              </a:spcBef>
              <a:buFont typeface="Wingdings" panose="05000000000000000000" pitchFamily="2" charset="2"/>
              <a:buChar char="§"/>
              <a:defRPr/>
            </a:pPr>
            <a:r>
              <a:rPr lang="es-MX" sz="1800" dirty="0" err="1">
                <a:latin typeface="+mj-lt"/>
              </a:rPr>
              <a:t>Takes</a:t>
            </a:r>
            <a:r>
              <a:rPr lang="es-MX" sz="1800" dirty="0">
                <a:latin typeface="+mj-lt"/>
              </a:rPr>
              <a:t> </a:t>
            </a:r>
            <a:r>
              <a:rPr lang="es-MX" sz="1800" dirty="0" err="1">
                <a:latin typeface="+mj-lt"/>
              </a:rPr>
              <a:t>appropriate</a:t>
            </a:r>
            <a:r>
              <a:rPr lang="es-MX" sz="1800" dirty="0">
                <a:latin typeface="+mj-lt"/>
              </a:rPr>
              <a:t> </a:t>
            </a:r>
            <a:r>
              <a:rPr lang="es-MX" sz="1800" dirty="0" err="1">
                <a:latin typeface="+mj-lt"/>
              </a:rPr>
              <a:t>action</a:t>
            </a:r>
            <a:r>
              <a:rPr lang="es-MX" sz="1800" dirty="0">
                <a:latin typeface="+mj-lt"/>
              </a:rPr>
              <a:t> </a:t>
            </a:r>
            <a:r>
              <a:rPr lang="es-MX" sz="1800" dirty="0" err="1">
                <a:latin typeface="+mj-lt"/>
              </a:rPr>
              <a:t>when</a:t>
            </a:r>
            <a:r>
              <a:rPr lang="es-MX" sz="1800" dirty="0">
                <a:latin typeface="+mj-lt"/>
              </a:rPr>
              <a:t> non-</a:t>
            </a:r>
            <a:r>
              <a:rPr lang="es-MX" sz="1800" dirty="0" err="1">
                <a:latin typeface="+mj-lt"/>
              </a:rPr>
              <a:t>compliance</a:t>
            </a:r>
            <a:r>
              <a:rPr lang="es-MX" sz="1800" dirty="0">
                <a:latin typeface="+mj-lt"/>
              </a:rPr>
              <a:t> </a:t>
            </a:r>
            <a:r>
              <a:rPr lang="es-MX" sz="1800" dirty="0" err="1">
                <a:latin typeface="+mj-lt"/>
              </a:rPr>
              <a:t>is</a:t>
            </a:r>
            <a:r>
              <a:rPr lang="es-MX" sz="1800" dirty="0">
                <a:latin typeface="+mj-lt"/>
              </a:rPr>
              <a:t> </a:t>
            </a:r>
            <a:r>
              <a:rPr lang="es-MX" sz="1800" dirty="0" err="1">
                <a:latin typeface="+mj-lt"/>
              </a:rPr>
              <a:t>detected</a:t>
            </a:r>
            <a:r>
              <a:rPr lang="es-MX" sz="1800" dirty="0">
                <a:latin typeface="+mj-lt"/>
              </a:rPr>
              <a:t> </a:t>
            </a:r>
            <a:r>
              <a:rPr lang="es-MX" sz="1800" dirty="0" err="1">
                <a:latin typeface="+mj-lt"/>
              </a:rPr>
              <a:t>or</a:t>
            </a:r>
            <a:r>
              <a:rPr lang="es-MX" sz="1800" dirty="0">
                <a:latin typeface="+mj-lt"/>
              </a:rPr>
              <a:t> </a:t>
            </a:r>
            <a:r>
              <a:rPr lang="es-MX" sz="1800" dirty="0" err="1">
                <a:latin typeface="+mj-lt"/>
              </a:rPr>
              <a:t>reported</a:t>
            </a:r>
            <a:r>
              <a:rPr lang="es-MX" sz="1800" dirty="0">
                <a:latin typeface="+mj-lt"/>
              </a:rPr>
              <a:t> </a:t>
            </a:r>
            <a:r>
              <a:rPr lang="es-MX" sz="1800" dirty="0" err="1">
                <a:latin typeface="+mj-lt"/>
              </a:rPr>
              <a:t>by</a:t>
            </a:r>
            <a:r>
              <a:rPr lang="es-MX" sz="1800" dirty="0">
                <a:latin typeface="+mj-lt"/>
              </a:rPr>
              <a:t> </a:t>
            </a:r>
            <a:r>
              <a:rPr lang="es-MX" sz="1800" dirty="0" err="1">
                <a:latin typeface="+mj-lt"/>
              </a:rPr>
              <a:t>an</a:t>
            </a:r>
            <a:r>
              <a:rPr lang="es-MX" sz="1800" dirty="0">
                <a:latin typeface="+mj-lt"/>
              </a:rPr>
              <a:t> </a:t>
            </a:r>
            <a:r>
              <a:rPr lang="es-MX" sz="1800" dirty="0" err="1">
                <a:latin typeface="+mj-lt"/>
              </a:rPr>
              <a:t>affiliated</a:t>
            </a:r>
            <a:endParaRPr lang="es-MX" sz="1800" dirty="0">
              <a:latin typeface="+mj-lt"/>
            </a:endParaRPr>
          </a:p>
          <a:p>
            <a:pPr marL="714375" lvl="1" indent="-357188" algn="just">
              <a:spcBef>
                <a:spcPts val="900"/>
              </a:spcBef>
              <a:buFont typeface="Wingdings" panose="05000000000000000000" pitchFamily="2" charset="2"/>
              <a:buChar char="§"/>
              <a:defRPr/>
            </a:pPr>
            <a:r>
              <a:rPr lang="es-MX" sz="1800" dirty="0" err="1">
                <a:latin typeface="+mj-lt"/>
              </a:rPr>
              <a:t>Fosters</a:t>
            </a:r>
            <a:r>
              <a:rPr lang="es-MX" sz="1800" dirty="0">
                <a:latin typeface="+mj-lt"/>
              </a:rPr>
              <a:t> </a:t>
            </a:r>
            <a:r>
              <a:rPr lang="es-MX" sz="1800" dirty="0" err="1">
                <a:latin typeface="+mj-lt"/>
              </a:rPr>
              <a:t>approaching</a:t>
            </a:r>
            <a:r>
              <a:rPr lang="es-MX" sz="1800" dirty="0">
                <a:latin typeface="+mj-lt"/>
              </a:rPr>
              <a:t> to </a:t>
            </a:r>
            <a:r>
              <a:rPr lang="es-MX" sz="1800" dirty="0" err="1">
                <a:latin typeface="+mj-lt"/>
              </a:rPr>
              <a:t>health</a:t>
            </a:r>
            <a:r>
              <a:rPr lang="es-MX" sz="1800" dirty="0">
                <a:latin typeface="+mj-lt"/>
              </a:rPr>
              <a:t> </a:t>
            </a:r>
            <a:r>
              <a:rPr lang="es-MX" sz="1800" dirty="0" err="1">
                <a:latin typeface="+mj-lt"/>
              </a:rPr>
              <a:t>authorities</a:t>
            </a:r>
            <a:r>
              <a:rPr lang="es-MX" sz="1800" dirty="0">
                <a:latin typeface="+mj-lt"/>
              </a:rPr>
              <a:t>, </a:t>
            </a:r>
            <a:r>
              <a:rPr lang="es-MX" sz="1800" dirty="0" err="1">
                <a:latin typeface="+mj-lt"/>
              </a:rPr>
              <a:t>health</a:t>
            </a:r>
            <a:r>
              <a:rPr lang="es-MX" sz="1800" dirty="0">
                <a:latin typeface="+mj-lt"/>
              </a:rPr>
              <a:t> </a:t>
            </a:r>
            <a:r>
              <a:rPr lang="es-MX" sz="1800" dirty="0" err="1">
                <a:latin typeface="+mj-lt"/>
              </a:rPr>
              <a:t>care</a:t>
            </a:r>
            <a:r>
              <a:rPr lang="es-MX" sz="1800" dirty="0">
                <a:latin typeface="+mj-lt"/>
              </a:rPr>
              <a:t> </a:t>
            </a:r>
            <a:r>
              <a:rPr lang="es-MX" sz="1800" dirty="0" err="1">
                <a:latin typeface="+mj-lt"/>
              </a:rPr>
              <a:t>professionals</a:t>
            </a:r>
            <a:r>
              <a:rPr lang="es-MX" sz="1800" dirty="0">
                <a:latin typeface="+mj-lt"/>
              </a:rPr>
              <a:t>, </a:t>
            </a:r>
            <a:r>
              <a:rPr lang="es-MX" sz="1800" dirty="0" err="1">
                <a:latin typeface="+mj-lt"/>
              </a:rPr>
              <a:t>hospitals</a:t>
            </a:r>
            <a:r>
              <a:rPr lang="es-MX" sz="1800" dirty="0">
                <a:latin typeface="+mj-lt"/>
              </a:rPr>
              <a:t> </a:t>
            </a:r>
          </a:p>
          <a:p>
            <a:pPr marL="714375" lvl="1" indent="-357188" algn="just">
              <a:spcBef>
                <a:spcPts val="900"/>
              </a:spcBef>
              <a:buFont typeface="Wingdings" panose="05000000000000000000" pitchFamily="2" charset="2"/>
              <a:buChar char="§"/>
              <a:defRPr/>
            </a:pPr>
            <a:r>
              <a:rPr lang="es-MX" sz="1800" dirty="0" err="1">
                <a:latin typeface="+mj-lt"/>
              </a:rPr>
              <a:t>Is</a:t>
            </a:r>
            <a:r>
              <a:rPr lang="es-MX" sz="1800" dirty="0">
                <a:latin typeface="+mj-lt"/>
              </a:rPr>
              <a:t> a </a:t>
            </a:r>
            <a:r>
              <a:rPr lang="es-MX" sz="1800" dirty="0" err="1">
                <a:latin typeface="+mj-lt"/>
              </a:rPr>
              <a:t>communication</a:t>
            </a:r>
            <a:r>
              <a:rPr lang="es-MX" sz="1800" dirty="0">
                <a:latin typeface="+mj-lt"/>
              </a:rPr>
              <a:t>  link </a:t>
            </a:r>
            <a:r>
              <a:rPr lang="es-MX" sz="1800" dirty="0" err="1">
                <a:latin typeface="+mj-lt"/>
              </a:rPr>
              <a:t>between</a:t>
            </a:r>
            <a:r>
              <a:rPr lang="es-MX" sz="1800" dirty="0">
                <a:latin typeface="+mj-lt"/>
              </a:rPr>
              <a:t> </a:t>
            </a:r>
            <a:r>
              <a:rPr lang="es-MX" sz="1800" dirty="0" err="1">
                <a:latin typeface="+mj-lt"/>
              </a:rPr>
              <a:t>the</a:t>
            </a:r>
            <a:r>
              <a:rPr lang="es-MX" sz="1800" dirty="0">
                <a:latin typeface="+mj-lt"/>
              </a:rPr>
              <a:t> </a:t>
            </a:r>
            <a:r>
              <a:rPr lang="es-MX" sz="1800" dirty="0" err="1">
                <a:latin typeface="+mj-lt"/>
              </a:rPr>
              <a:t>Industry</a:t>
            </a:r>
            <a:r>
              <a:rPr lang="es-MX" sz="1800" dirty="0">
                <a:latin typeface="+mj-lt"/>
              </a:rPr>
              <a:t> and </a:t>
            </a:r>
            <a:r>
              <a:rPr lang="es-MX" sz="1800" dirty="0" err="1">
                <a:latin typeface="+mj-lt"/>
              </a:rPr>
              <a:t>different</a:t>
            </a:r>
            <a:r>
              <a:rPr lang="es-MX" sz="1800" dirty="0">
                <a:latin typeface="+mj-lt"/>
              </a:rPr>
              <a:t> </a:t>
            </a:r>
            <a:r>
              <a:rPr lang="es-MX" sz="1800" dirty="0" err="1">
                <a:latin typeface="+mj-lt"/>
              </a:rPr>
              <a:t>health</a:t>
            </a:r>
            <a:r>
              <a:rPr lang="es-MX" sz="1800" dirty="0">
                <a:latin typeface="+mj-lt"/>
              </a:rPr>
              <a:t> </a:t>
            </a:r>
            <a:r>
              <a:rPr lang="es-MX" sz="1800" dirty="0" err="1">
                <a:latin typeface="+mj-lt"/>
              </a:rPr>
              <a:t>Authorities</a:t>
            </a:r>
            <a:r>
              <a:rPr lang="es-MX" sz="1800" dirty="0">
                <a:latin typeface="+mj-lt"/>
              </a:rPr>
              <a:t> </a:t>
            </a:r>
          </a:p>
          <a:p>
            <a:pPr marL="714375" lvl="1" indent="-357188" algn="just">
              <a:spcBef>
                <a:spcPts val="900"/>
              </a:spcBef>
              <a:buFont typeface="Wingdings" panose="05000000000000000000" pitchFamily="2" charset="2"/>
              <a:buChar char="§"/>
              <a:defRPr/>
            </a:pPr>
            <a:r>
              <a:rPr lang="es-MX" sz="1800" dirty="0" err="1">
                <a:latin typeface="+mj-lt"/>
              </a:rPr>
              <a:t>Establishes</a:t>
            </a:r>
            <a:r>
              <a:rPr lang="es-MX" sz="1800" dirty="0">
                <a:latin typeface="+mj-lt"/>
              </a:rPr>
              <a:t> </a:t>
            </a:r>
            <a:r>
              <a:rPr lang="es-MX" sz="1800" dirty="0" err="1">
                <a:latin typeface="+mj-lt"/>
              </a:rPr>
              <a:t>good</a:t>
            </a:r>
            <a:r>
              <a:rPr lang="es-MX" sz="1800" dirty="0">
                <a:latin typeface="+mj-lt"/>
              </a:rPr>
              <a:t> </a:t>
            </a:r>
            <a:r>
              <a:rPr lang="es-MX" sz="1800" dirty="0" err="1">
                <a:latin typeface="+mj-lt"/>
              </a:rPr>
              <a:t>relationships</a:t>
            </a:r>
            <a:r>
              <a:rPr lang="es-MX" sz="1800" dirty="0">
                <a:latin typeface="+mj-lt"/>
              </a:rPr>
              <a:t> </a:t>
            </a:r>
            <a:r>
              <a:rPr lang="es-MX" sz="1800" dirty="0" err="1">
                <a:latin typeface="+mj-lt"/>
              </a:rPr>
              <a:t>with</a:t>
            </a:r>
            <a:r>
              <a:rPr lang="es-MX" sz="1800" dirty="0">
                <a:latin typeface="+mj-lt"/>
              </a:rPr>
              <a:t> </a:t>
            </a:r>
            <a:r>
              <a:rPr lang="es-MX" sz="1800" dirty="0" err="1">
                <a:latin typeface="+mj-lt"/>
              </a:rPr>
              <a:t>international</a:t>
            </a:r>
            <a:r>
              <a:rPr lang="es-MX" sz="1800" dirty="0">
                <a:latin typeface="+mj-lt"/>
              </a:rPr>
              <a:t> </a:t>
            </a:r>
            <a:r>
              <a:rPr lang="es-MX" sz="1800" dirty="0" err="1">
                <a:latin typeface="+mj-lt"/>
              </a:rPr>
              <a:t>self-regulation</a:t>
            </a:r>
            <a:r>
              <a:rPr lang="es-MX" sz="1800" dirty="0">
                <a:latin typeface="+mj-lt"/>
              </a:rPr>
              <a:t> </a:t>
            </a:r>
            <a:r>
              <a:rPr lang="es-MX" sz="1800" dirty="0" err="1">
                <a:latin typeface="+mj-lt"/>
              </a:rPr>
              <a:t>organizations</a:t>
            </a:r>
            <a:r>
              <a:rPr lang="es-MX" sz="1800" dirty="0">
                <a:latin typeface="+mj-lt"/>
              </a:rPr>
              <a:t>  </a:t>
            </a:r>
            <a:r>
              <a:rPr lang="es-MX" sz="1800" dirty="0" err="1">
                <a:latin typeface="+mj-lt"/>
              </a:rPr>
              <a:t>like</a:t>
            </a:r>
            <a:r>
              <a:rPr lang="es-MX" sz="1800" dirty="0">
                <a:latin typeface="+mj-lt"/>
              </a:rPr>
              <a:t> IFPMA to </a:t>
            </a:r>
            <a:r>
              <a:rPr lang="es-MX" sz="1800" dirty="0" err="1">
                <a:latin typeface="+mj-lt"/>
              </a:rPr>
              <a:t>get</a:t>
            </a:r>
            <a:r>
              <a:rPr lang="es-MX" sz="1800" dirty="0">
                <a:latin typeface="+mj-lt"/>
              </a:rPr>
              <a:t> </a:t>
            </a:r>
            <a:r>
              <a:rPr lang="es-MX" sz="1800" dirty="0" err="1">
                <a:latin typeface="+mj-lt"/>
              </a:rPr>
              <a:t>knowledge</a:t>
            </a:r>
            <a:r>
              <a:rPr lang="es-MX" sz="1800" dirty="0">
                <a:latin typeface="+mj-lt"/>
              </a:rPr>
              <a:t> and </a:t>
            </a:r>
            <a:r>
              <a:rPr lang="es-MX" sz="1800" dirty="0" err="1">
                <a:latin typeface="+mj-lt"/>
              </a:rPr>
              <a:t>promote</a:t>
            </a:r>
            <a:r>
              <a:rPr lang="es-MX" sz="1800" dirty="0">
                <a:latin typeface="+mj-lt"/>
              </a:rPr>
              <a:t> </a:t>
            </a:r>
            <a:r>
              <a:rPr lang="es-MX" sz="1800" dirty="0" err="1">
                <a:latin typeface="+mj-lt"/>
              </a:rPr>
              <a:t>ethical</a:t>
            </a:r>
            <a:r>
              <a:rPr lang="es-MX" sz="1800" dirty="0">
                <a:latin typeface="+mj-lt"/>
              </a:rPr>
              <a:t> </a:t>
            </a:r>
            <a:r>
              <a:rPr lang="es-MX" sz="1800" dirty="0" err="1">
                <a:latin typeface="+mj-lt"/>
              </a:rPr>
              <a:t>business</a:t>
            </a:r>
            <a:r>
              <a:rPr lang="es-MX" sz="1800" dirty="0">
                <a:latin typeface="+mj-lt"/>
              </a:rPr>
              <a:t> </a:t>
            </a:r>
            <a:r>
              <a:rPr lang="es-MX" sz="1800" dirty="0" err="1">
                <a:latin typeface="+mj-lt"/>
              </a:rPr>
              <a:t>practices</a:t>
            </a:r>
            <a:r>
              <a:rPr lang="es-MX" sz="1800" dirty="0">
                <a:latin typeface="+mj-lt"/>
              </a:rPr>
              <a:t> of </a:t>
            </a:r>
            <a:r>
              <a:rPr lang="es-MX" sz="1800" dirty="0" err="1">
                <a:latin typeface="+mj-lt"/>
              </a:rPr>
              <a:t>the</a:t>
            </a:r>
            <a:r>
              <a:rPr lang="es-MX" sz="1800" dirty="0">
                <a:latin typeface="+mj-lt"/>
              </a:rPr>
              <a:t> </a:t>
            </a:r>
            <a:r>
              <a:rPr lang="es-MX" sz="1800" dirty="0" err="1">
                <a:latin typeface="+mj-lt"/>
              </a:rPr>
              <a:t>industry</a:t>
            </a:r>
            <a:r>
              <a:rPr lang="es-MX" sz="1800" dirty="0">
                <a:latin typeface="+mj-lt"/>
              </a:rPr>
              <a:t> in </a:t>
            </a:r>
            <a:r>
              <a:rPr lang="es-MX" sz="1800" dirty="0" err="1">
                <a:latin typeface="+mj-lt"/>
              </a:rPr>
              <a:t>other</a:t>
            </a:r>
            <a:r>
              <a:rPr lang="es-MX" sz="1800" dirty="0">
                <a:latin typeface="+mj-lt"/>
              </a:rPr>
              <a:t> </a:t>
            </a:r>
            <a:r>
              <a:rPr lang="es-MX" sz="1800" dirty="0" err="1">
                <a:latin typeface="+mj-lt"/>
              </a:rPr>
              <a:t>countries</a:t>
            </a:r>
            <a:r>
              <a:rPr lang="es-MX" sz="1800" dirty="0">
                <a:latin typeface="+mj-lt"/>
              </a:rPr>
              <a:t> </a:t>
            </a:r>
          </a:p>
          <a:p>
            <a:pPr lvl="1" algn="just">
              <a:spcBef>
                <a:spcPts val="900"/>
              </a:spcBef>
              <a:buFont typeface="Wingdings" panose="05000000000000000000" pitchFamily="2" charset="2"/>
              <a:buChar char="§"/>
              <a:defRPr/>
            </a:pPr>
            <a:endParaRPr lang="es-MX" sz="1800" dirty="0">
              <a:latin typeface="+mj-lt"/>
            </a:endParaRPr>
          </a:p>
          <a:p>
            <a:pPr lvl="1" algn="just">
              <a:spcBef>
                <a:spcPts val="900"/>
              </a:spcBef>
              <a:buFont typeface="Wingdings" panose="05000000000000000000" pitchFamily="2" charset="2"/>
              <a:buChar char="§"/>
              <a:defRPr/>
            </a:pPr>
            <a:endParaRPr lang="es-MX" sz="1800" dirty="0">
              <a:latin typeface="+mj-lt"/>
            </a:endParaRPr>
          </a:p>
          <a:p>
            <a:pPr lvl="1" algn="just">
              <a:spcBef>
                <a:spcPts val="900"/>
              </a:spcBef>
              <a:defRPr/>
            </a:pPr>
            <a:endParaRPr lang="en-AU" sz="1800" dirty="0">
              <a:latin typeface="+mj-l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1066800"/>
            <a:ext cx="8229600" cy="2743200"/>
          </a:xfrm>
        </p:spPr>
        <p:txBody>
          <a:bodyPr anchor="t"/>
          <a:lstStyle/>
          <a:p>
            <a:pPr algn="ctr" eaLnBrk="1" hangingPunct="1"/>
            <a:r>
              <a:rPr lang="en-US" altLang="en-US" sz="3600" b="1" smtClean="0"/>
              <a:t/>
            </a:r>
            <a:br>
              <a:rPr lang="en-US" altLang="en-US" sz="3600" b="1" smtClean="0"/>
            </a:br>
            <a:r>
              <a:rPr lang="en-US" altLang="en-US" sz="4800" b="1" u="sng" smtClean="0"/>
              <a:t>SESSION TWO</a:t>
            </a:r>
            <a:br>
              <a:rPr lang="en-US" altLang="en-US" sz="4800" b="1" u="sng" smtClean="0"/>
            </a:br>
            <a:r>
              <a:rPr lang="en-US" altLang="en-US" sz="1800" b="1" smtClean="0"/>
              <a:t/>
            </a:r>
            <a:br>
              <a:rPr lang="en-US" altLang="en-US" sz="1800" b="1" smtClean="0"/>
            </a:br>
            <a:r>
              <a:rPr lang="en-US" altLang="en-US" sz="4800" b="1" smtClean="0"/>
              <a:t>Best Practices for </a:t>
            </a:r>
            <a:br>
              <a:rPr lang="en-US" altLang="en-US" sz="4800" b="1" smtClean="0"/>
            </a:br>
            <a:r>
              <a:rPr lang="en-US" altLang="en-US" sz="4800" b="1" smtClean="0"/>
              <a:t>Low Cost Implementaton </a:t>
            </a:r>
            <a:br>
              <a:rPr lang="en-US" altLang="en-US" sz="4800" b="1" smtClean="0"/>
            </a:br>
            <a:r>
              <a:rPr lang="en-US" altLang="en-US" sz="4800" b="1" smtClean="0"/>
              <a:t>of Codes of Ethics</a:t>
            </a:r>
            <a:endParaRPr lang="en-US" altLang="en-US" sz="3600" b="1" smtClean="0"/>
          </a:p>
        </p:txBody>
      </p:sp>
      <p:sp>
        <p:nvSpPr>
          <p:cNvPr id="99331"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99332"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Session Two: Best Practices for Low Cost Implementation of Codes of Ethics</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100355"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2209800"/>
            <a:ext cx="8458200" cy="2770188"/>
          </a:xfrm>
          <a:prstGeom prst="rect">
            <a:avLst/>
          </a:prstGeom>
        </p:spPr>
        <p:txBody>
          <a:bodyPr>
            <a:spAutoFit/>
          </a:bodyPr>
          <a:lstStyle/>
          <a:p>
            <a:pPr eaLnBrk="0" hangingPunct="0">
              <a:defRPr/>
            </a:pPr>
            <a:r>
              <a:rPr lang="en-US" altLang="en-US" sz="2900" b="1" dirty="0">
                <a:solidFill>
                  <a:schemeClr val="tx2"/>
                </a:solidFill>
                <a:latin typeface="+mj-lt"/>
                <a:ea typeface="+mj-ea"/>
                <a:cs typeface="+mj-cs"/>
              </a:rPr>
              <a:t>Scene-Setting Remarks:</a:t>
            </a:r>
          </a:p>
          <a:p>
            <a:pPr eaLnBrk="0" hangingPunct="0">
              <a:buFont typeface="Arial" pitchFamily="34" charset="0"/>
              <a:buChar char="•"/>
              <a:defRPr/>
            </a:pPr>
            <a:r>
              <a:rPr lang="en-US" altLang="en-US" sz="2900" b="1" dirty="0">
                <a:solidFill>
                  <a:schemeClr val="tx2"/>
                </a:solidFill>
                <a:latin typeface="+mj-lt"/>
                <a:ea typeface="+mj-ea"/>
                <a:cs typeface="+mj-cs"/>
              </a:rPr>
              <a:t> SME Perspective: </a:t>
            </a:r>
            <a:r>
              <a:rPr lang="en-US" altLang="en-US" sz="2900" dirty="0">
                <a:solidFill>
                  <a:schemeClr val="tx2"/>
                </a:solidFill>
                <a:latin typeface="+mj-lt"/>
                <a:ea typeface="+mj-ea"/>
                <a:cs typeface="+mj-cs"/>
              </a:rPr>
              <a:t>Mr. Butch Sales (The Philippines)</a:t>
            </a:r>
          </a:p>
          <a:p>
            <a:pPr eaLnBrk="0" hangingPunct="0">
              <a:buFont typeface="Arial" pitchFamily="34" charset="0"/>
              <a:buChar char="•"/>
              <a:defRPr/>
            </a:pPr>
            <a:r>
              <a:rPr lang="en-US" altLang="en-US" sz="2900" b="1" dirty="0">
                <a:solidFill>
                  <a:schemeClr val="tx2"/>
                </a:solidFill>
                <a:latin typeface="+mj-lt"/>
                <a:ea typeface="+mj-ea"/>
                <a:cs typeface="+mj-cs"/>
              </a:rPr>
              <a:t> Association Perspective: </a:t>
            </a:r>
            <a:r>
              <a:rPr lang="en-US" altLang="en-US" sz="2900" dirty="0">
                <a:solidFill>
                  <a:schemeClr val="tx2"/>
                </a:solidFill>
                <a:latin typeface="+mj-lt"/>
                <a:ea typeface="+mj-ea"/>
                <a:cs typeface="+mj-cs"/>
              </a:rPr>
              <a:t>Sabrina Chan (Hong Kong)</a:t>
            </a:r>
          </a:p>
          <a:p>
            <a:pPr eaLnBrk="0" hangingPunct="0">
              <a:buFont typeface="Arial" pitchFamily="34" charset="0"/>
              <a:buChar char="•"/>
              <a:defRPr/>
            </a:pPr>
            <a:endParaRPr lang="en-US" altLang="en-US" sz="2900" dirty="0">
              <a:solidFill>
                <a:schemeClr val="tx2"/>
              </a:solidFill>
              <a:latin typeface="+mj-lt"/>
              <a:ea typeface="+mj-ea"/>
              <a:cs typeface="+mj-cs"/>
            </a:endParaRPr>
          </a:p>
          <a:p>
            <a:pPr eaLnBrk="0" hangingPunct="0">
              <a:defRPr/>
            </a:pPr>
            <a:r>
              <a:rPr lang="en-US" altLang="en-US" sz="2900" b="1" u="sng" dirty="0">
                <a:solidFill>
                  <a:schemeClr val="tx2"/>
                </a:solidFill>
                <a:latin typeface="+mj-lt"/>
                <a:ea typeface="+mj-ea"/>
                <a:cs typeface="+mj-cs"/>
              </a:rPr>
              <a:t>Exercise Facilitator:</a:t>
            </a:r>
          </a:p>
          <a:p>
            <a:pPr marL="457200" indent="-457200" eaLnBrk="0" hangingPunct="0">
              <a:buFont typeface="Arial" pitchFamily="34" charset="0"/>
              <a:buChar char="•"/>
              <a:defRPr/>
            </a:pPr>
            <a:r>
              <a:rPr lang="en-US" altLang="en-US" sz="2900" b="1" dirty="0">
                <a:solidFill>
                  <a:schemeClr val="tx2"/>
                </a:solidFill>
                <a:latin typeface="+mj-lt"/>
                <a:ea typeface="+mj-ea"/>
                <a:cs typeface="+mj-cs"/>
              </a:rPr>
              <a:t>Ms. Karen </a:t>
            </a:r>
            <a:r>
              <a:rPr lang="en-US" altLang="en-US" sz="2900" b="1" dirty="0" err="1">
                <a:solidFill>
                  <a:schemeClr val="tx2"/>
                </a:solidFill>
                <a:latin typeface="+mj-lt"/>
                <a:ea typeface="+mj-ea"/>
                <a:cs typeface="+mj-cs"/>
              </a:rPr>
              <a:t>Eryou</a:t>
            </a:r>
            <a:r>
              <a:rPr lang="en-US" altLang="en-US" sz="2900" dirty="0">
                <a:solidFill>
                  <a:schemeClr val="tx2"/>
                </a:solidFill>
                <a:latin typeface="+mj-lt"/>
                <a:ea typeface="+mj-ea"/>
                <a:cs typeface="+mj-cs"/>
              </a:rPr>
              <a:t>, UCB (China)</a:t>
            </a:r>
          </a:p>
        </p:txBody>
      </p:sp>
      <p:pic>
        <p:nvPicPr>
          <p:cNvPr id="100357"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Line 2"/>
          <p:cNvSpPr>
            <a:spLocks noChangeShapeType="1"/>
          </p:cNvSpPr>
          <p:nvPr/>
        </p:nvSpPr>
        <p:spPr bwMode="auto">
          <a:xfrm>
            <a:off x="1797050" y="0"/>
            <a:ext cx="0" cy="68580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9" name="Line 3"/>
          <p:cNvSpPr>
            <a:spLocks noChangeShapeType="1"/>
          </p:cNvSpPr>
          <p:nvPr/>
        </p:nvSpPr>
        <p:spPr bwMode="auto">
          <a:xfrm>
            <a:off x="0" y="3843338"/>
            <a:ext cx="914400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 name="Rectangle 4"/>
          <p:cNvSpPr>
            <a:spLocks noGrp="1" noChangeArrowheads="1"/>
          </p:cNvSpPr>
          <p:nvPr>
            <p:ph type="title"/>
          </p:nvPr>
        </p:nvSpPr>
        <p:spPr>
          <a:xfrm>
            <a:off x="1403350" y="2349500"/>
            <a:ext cx="6999288" cy="930275"/>
          </a:xfrm>
        </p:spPr>
        <p:txBody>
          <a:bodyPr>
            <a:normAutofit fontScale="90000"/>
          </a:bodyPr>
          <a:lstStyle/>
          <a:p>
            <a:pPr eaLnBrk="1" hangingPunct="1">
              <a:defRPr/>
            </a:pPr>
            <a:r>
              <a:rPr lang="en-US" altLang="zh-TW" sz="3200" b="1" i="1" dirty="0" smtClean="0">
                <a:solidFill>
                  <a:srgbClr val="17375E"/>
                </a:solidFill>
                <a:effectLst>
                  <a:outerShdw blurRad="38100" dist="38100" dir="2700000" algn="tl">
                    <a:srgbClr val="C0C0C0"/>
                  </a:outerShdw>
                </a:effectLst>
              </a:rPr>
              <a:t>The Role of the Industry Association </a:t>
            </a:r>
            <a:br>
              <a:rPr lang="en-US" altLang="zh-TW" sz="3200" b="1" i="1" dirty="0" smtClean="0">
                <a:solidFill>
                  <a:srgbClr val="17375E"/>
                </a:solidFill>
                <a:effectLst>
                  <a:outerShdw blurRad="38100" dist="38100" dir="2700000" algn="tl">
                    <a:srgbClr val="C0C0C0"/>
                  </a:outerShdw>
                </a:effectLst>
              </a:rPr>
            </a:br>
            <a:r>
              <a:rPr lang="en-US" altLang="zh-TW" sz="3200" b="1" i="1" dirty="0" smtClean="0">
                <a:solidFill>
                  <a:srgbClr val="17375E"/>
                </a:solidFill>
                <a:effectLst>
                  <a:outerShdw blurRad="38100" dist="38100" dir="2700000" algn="tl">
                    <a:srgbClr val="C0C0C0"/>
                  </a:outerShdw>
                </a:effectLst>
              </a:rPr>
              <a:t>on Code of Practice</a:t>
            </a:r>
            <a:r>
              <a:rPr lang="en-US" altLang="zh-TW" sz="3600" b="1" dirty="0" smtClean="0">
                <a:effectLst>
                  <a:outerShdw blurRad="38100" dist="38100" dir="2700000" algn="tl">
                    <a:srgbClr val="C0C0C0"/>
                  </a:outerShdw>
                </a:effectLst>
              </a:rPr>
              <a:t>                     </a:t>
            </a:r>
            <a:endParaRPr lang="en-US" altLang="zh-TW" sz="3600" b="1" i="1" dirty="0" smtClean="0">
              <a:solidFill>
                <a:srgbClr val="333399"/>
              </a:solidFill>
              <a:effectLst>
                <a:outerShdw blurRad="38100" dist="38100" dir="2700000" algn="tl">
                  <a:srgbClr val="C0C0C0"/>
                </a:outerShdw>
              </a:effectLst>
            </a:endParaRPr>
          </a:p>
        </p:txBody>
      </p:sp>
      <p:sp>
        <p:nvSpPr>
          <p:cNvPr id="2" name="TextBox 1"/>
          <p:cNvSpPr txBox="1"/>
          <p:nvPr/>
        </p:nvSpPr>
        <p:spPr>
          <a:xfrm>
            <a:off x="2195513" y="4868863"/>
            <a:ext cx="5665787" cy="1200150"/>
          </a:xfrm>
          <a:prstGeom prst="rect">
            <a:avLst/>
          </a:prstGeom>
          <a:noFill/>
        </p:spPr>
        <p:txBody>
          <a:bodyPr wrap="none">
            <a:spAutoFit/>
          </a:bodyPr>
          <a:lstStyle/>
          <a:p>
            <a:pPr algn="ctr">
              <a:defRPr/>
            </a:pPr>
            <a:r>
              <a:rPr lang="en-US" altLang="zh-HK" dirty="0">
                <a:solidFill>
                  <a:srgbClr val="1F497D">
                    <a:lumMod val="60000"/>
                    <a:lumOff val="40000"/>
                  </a:srgbClr>
                </a:solidFill>
                <a:effectLst>
                  <a:outerShdw blurRad="38100" dist="38100" dir="2700000" algn="tl">
                    <a:srgbClr val="000000">
                      <a:alpha val="43137"/>
                    </a:srgbClr>
                  </a:outerShdw>
                </a:effectLst>
                <a:latin typeface="Calibri"/>
                <a:cs typeface="Arial" charset="0"/>
              </a:rPr>
              <a:t>Sabrina Chan</a:t>
            </a:r>
          </a:p>
          <a:p>
            <a:pPr algn="ctr">
              <a:defRPr/>
            </a:pPr>
            <a:r>
              <a:rPr lang="en-US" altLang="zh-HK" dirty="0">
                <a:solidFill>
                  <a:srgbClr val="1F497D">
                    <a:lumMod val="60000"/>
                    <a:lumOff val="40000"/>
                  </a:srgbClr>
                </a:solidFill>
                <a:effectLst>
                  <a:outerShdw blurRad="38100" dist="38100" dir="2700000" algn="tl">
                    <a:srgbClr val="000000">
                      <a:alpha val="43137"/>
                    </a:srgbClr>
                  </a:outerShdw>
                </a:effectLst>
                <a:latin typeface="Calibri"/>
                <a:cs typeface="Arial" charset="0"/>
              </a:rPr>
              <a:t>Executive Director</a:t>
            </a:r>
          </a:p>
          <a:p>
            <a:pPr algn="ctr">
              <a:defRPr/>
            </a:pPr>
            <a:r>
              <a:rPr lang="en-US" altLang="zh-HK" dirty="0">
                <a:solidFill>
                  <a:srgbClr val="1F497D">
                    <a:lumMod val="60000"/>
                    <a:lumOff val="40000"/>
                  </a:srgbClr>
                </a:solidFill>
                <a:effectLst>
                  <a:outerShdw blurRad="38100" dist="38100" dir="2700000" algn="tl">
                    <a:srgbClr val="000000">
                      <a:alpha val="43137"/>
                    </a:srgbClr>
                  </a:outerShdw>
                </a:effectLst>
                <a:latin typeface="Calibri"/>
                <a:cs typeface="Arial" charset="0"/>
              </a:rPr>
              <a:t>The Hong Kong Association of the Pharmaceutical Industry</a:t>
            </a:r>
          </a:p>
          <a:p>
            <a:pPr algn="ctr">
              <a:defRPr/>
            </a:pPr>
            <a:r>
              <a:rPr lang="en-US" altLang="zh-HK" dirty="0">
                <a:solidFill>
                  <a:srgbClr val="1F497D">
                    <a:lumMod val="60000"/>
                    <a:lumOff val="40000"/>
                  </a:srgbClr>
                </a:solidFill>
                <a:effectLst>
                  <a:outerShdw blurRad="38100" dist="38100" dir="2700000" algn="tl">
                    <a:srgbClr val="000000">
                      <a:alpha val="43137"/>
                    </a:srgbClr>
                  </a:outerShdw>
                </a:effectLst>
                <a:latin typeface="Calibri"/>
                <a:cs typeface="Arial" charset="0"/>
              </a:rPr>
              <a:t>August 2015</a:t>
            </a:r>
          </a:p>
        </p:txBody>
      </p:sp>
      <p:pic>
        <p:nvPicPr>
          <p:cNvPr id="1013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2166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413" cy="1143000"/>
          </a:xfrm>
        </p:spPr>
        <p:txBody>
          <a:bodyPr rtlCol="0">
            <a:normAutofit/>
          </a:bodyPr>
          <a:lstStyle/>
          <a:p>
            <a:pPr eaLnBrk="1" fontAlgn="auto" hangingPunct="1">
              <a:spcAft>
                <a:spcPts val="0"/>
              </a:spcAft>
              <a:defRPr/>
            </a:pPr>
            <a:r>
              <a:rPr lang="en-US" sz="3600" b="1" dirty="0" smtClean="0">
                <a:solidFill>
                  <a:schemeClr val="tx2">
                    <a:lumMod val="60000"/>
                    <a:lumOff val="40000"/>
                  </a:schemeClr>
                </a:solidFill>
                <a:effectLst>
                  <a:outerShdw blurRad="38100" dist="38100" dir="2700000" algn="tl">
                    <a:srgbClr val="000000">
                      <a:alpha val="43137"/>
                    </a:srgbClr>
                  </a:outerShdw>
                </a:effectLst>
              </a:rPr>
              <a:t>Myths of </a:t>
            </a:r>
            <a:r>
              <a:rPr lang="en-US" sz="3600" b="1" dirty="0">
                <a:solidFill>
                  <a:schemeClr val="tx2">
                    <a:lumMod val="60000"/>
                    <a:lumOff val="40000"/>
                  </a:schemeClr>
                </a:solidFill>
                <a:effectLst>
                  <a:outerShdw blurRad="38100" dist="38100" dir="2700000" algn="tl">
                    <a:srgbClr val="000000">
                      <a:alpha val="43137"/>
                    </a:srgbClr>
                  </a:outerShdw>
                </a:effectLst>
              </a:rPr>
              <a:t>i</a:t>
            </a:r>
            <a:r>
              <a:rPr lang="en-US" sz="3600" b="1" dirty="0" smtClean="0">
                <a:solidFill>
                  <a:schemeClr val="tx2">
                    <a:lumMod val="60000"/>
                    <a:lumOff val="40000"/>
                  </a:schemeClr>
                </a:solidFill>
                <a:effectLst>
                  <a:outerShdw blurRad="38100" dist="38100" dir="2700000" algn="tl">
                    <a:srgbClr val="000000">
                      <a:alpha val="43137"/>
                    </a:srgbClr>
                  </a:outerShdw>
                </a:effectLst>
              </a:rPr>
              <a:t>mplementing Code of Practice</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102403" name="Content Placeholder 2"/>
          <p:cNvSpPr>
            <a:spLocks noGrp="1"/>
          </p:cNvSpPr>
          <p:nvPr>
            <p:ph idx="1"/>
          </p:nvPr>
        </p:nvSpPr>
        <p:spPr>
          <a:xfrm>
            <a:off x="468313" y="1628775"/>
            <a:ext cx="8229600" cy="4525963"/>
          </a:xfrm>
        </p:spPr>
        <p:txBody>
          <a:bodyPr/>
          <a:lstStyle/>
          <a:p>
            <a:pPr marL="514350" indent="-514350" eaLnBrk="1" hangingPunct="1">
              <a:buFontTx/>
              <a:buAutoNum type="arabicPeriod"/>
            </a:pPr>
            <a:r>
              <a:rPr lang="en-US" altLang="zh-HK" sz="2400" smtClean="0"/>
              <a:t>Is implementing the Code costly?</a:t>
            </a:r>
          </a:p>
          <a:p>
            <a:pPr marL="514350" indent="-514350" eaLnBrk="1" hangingPunct="1">
              <a:buFontTx/>
              <a:buAutoNum type="arabicPeriod"/>
            </a:pPr>
            <a:r>
              <a:rPr lang="en-US" altLang="zh-HK" sz="2400" smtClean="0"/>
              <a:t>Is implementing a Code time consuming?</a:t>
            </a:r>
          </a:p>
          <a:p>
            <a:pPr marL="514350" indent="-514350" eaLnBrk="1" hangingPunct="1">
              <a:buFontTx/>
              <a:buAutoNum type="arabicPeriod"/>
            </a:pPr>
            <a:r>
              <a:rPr lang="en-US" altLang="zh-HK" sz="2400" smtClean="0"/>
              <a:t>Is promoting a Code need a lot of additional human resources?</a:t>
            </a:r>
          </a:p>
          <a:p>
            <a:pPr marL="514350" indent="-514350" eaLnBrk="1" hangingPunct="1">
              <a:buFontTx/>
              <a:buAutoNum type="arabicPeriod"/>
            </a:pPr>
            <a:r>
              <a:rPr lang="en-US" altLang="zh-HK" sz="2400" smtClean="0"/>
              <a:t>Will I lose the market</a:t>
            </a:r>
          </a:p>
          <a:p>
            <a:pPr marL="914400" lvl="1" indent="-514350" eaLnBrk="1" hangingPunct="1">
              <a:buFont typeface="Calibri" pitchFamily="34" charset="0"/>
              <a:buAutoNum type="alphaLcPeriod"/>
            </a:pPr>
            <a:r>
              <a:rPr lang="en-US" altLang="zh-HK" sz="2000" smtClean="0"/>
              <a:t>if my company does something different from other companies (which do not comply with the Code Of Practice); or </a:t>
            </a:r>
          </a:p>
          <a:p>
            <a:pPr marL="914400" lvl="1" indent="-514350" eaLnBrk="1" hangingPunct="1">
              <a:buFont typeface="Calibri" pitchFamily="34" charset="0"/>
              <a:buAutoNum type="alphaLcPeriod"/>
            </a:pPr>
            <a:r>
              <a:rPr lang="en-US" altLang="zh-HK" sz="2000" smtClean="0"/>
              <a:t>if my company does something different from the previous practice by which I will lose my existing customers</a:t>
            </a:r>
          </a:p>
        </p:txBody>
      </p:sp>
      <p:sp>
        <p:nvSpPr>
          <p:cNvPr id="1024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ECC7F8-3962-434D-BCEA-9EE8461FB0DC}" type="slidenum">
              <a:rPr lang="en-US" altLang="zh-TW" smtClean="0">
                <a:solidFill>
                  <a:srgbClr val="7B9899"/>
                </a:solidFill>
              </a:rPr>
              <a:pPr eaLnBrk="1" hangingPunct="1"/>
              <a:t>35</a:t>
            </a:fld>
            <a:endParaRPr lang="en-US" altLang="zh-TW" smtClean="0">
              <a:solidFill>
                <a:srgbClr val="7B98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413" cy="1143000"/>
          </a:xfrm>
        </p:spPr>
        <p:txBody>
          <a:bodyPr rtlCol="0">
            <a:normAutofit fontScale="90000"/>
          </a:bodyPr>
          <a:lstStyle/>
          <a:p>
            <a:pPr eaLnBrk="1" fontAlgn="auto" hangingPunct="1">
              <a:spcAft>
                <a:spcPts val="0"/>
              </a:spcAft>
              <a:defRPr/>
            </a:pPr>
            <a:r>
              <a:rPr lang="en-US" sz="3600" b="1" dirty="0" smtClean="0">
                <a:solidFill>
                  <a:schemeClr val="tx2">
                    <a:lumMod val="60000"/>
                    <a:lumOff val="40000"/>
                  </a:schemeClr>
                </a:solidFill>
                <a:effectLst>
                  <a:outerShdw blurRad="38100" dist="38100" dir="2700000" algn="tl">
                    <a:srgbClr val="000000">
                      <a:alpha val="43137"/>
                    </a:srgbClr>
                  </a:outerShdw>
                </a:effectLst>
              </a:rPr>
              <a:t>Some Business Questions </a:t>
            </a:r>
            <a:br>
              <a:rPr lang="en-US" sz="3600" b="1" dirty="0" smtClean="0">
                <a:solidFill>
                  <a:schemeClr val="tx2">
                    <a:lumMod val="60000"/>
                    <a:lumOff val="40000"/>
                  </a:schemeClr>
                </a:solidFill>
                <a:effectLst>
                  <a:outerShdw blurRad="38100" dist="38100" dir="2700000" algn="tl">
                    <a:srgbClr val="000000">
                      <a:alpha val="43137"/>
                    </a:srgbClr>
                  </a:outerShdw>
                </a:effectLst>
              </a:rPr>
            </a:br>
            <a:r>
              <a:rPr lang="en-US" sz="2700" b="1" dirty="0" smtClean="0">
                <a:solidFill>
                  <a:schemeClr val="accent2">
                    <a:lumMod val="75000"/>
                  </a:schemeClr>
                </a:solidFill>
                <a:effectLst>
                  <a:outerShdw blurRad="38100" dist="38100" dir="2700000" algn="tl">
                    <a:srgbClr val="000000">
                      <a:alpha val="43137"/>
                    </a:srgbClr>
                  </a:outerShdw>
                </a:effectLst>
              </a:rPr>
              <a:t>Business opportunities vs. risk management considerations?</a:t>
            </a:r>
            <a:endParaRPr lang="en-US" sz="2700" b="1" dirty="0">
              <a:solidFill>
                <a:schemeClr val="accent2">
                  <a:lumMod val="75000"/>
                </a:schemeClr>
              </a:solidFill>
              <a:effectLst>
                <a:outerShdw blurRad="38100" dist="38100" dir="2700000" algn="tl">
                  <a:srgbClr val="000000">
                    <a:alpha val="43137"/>
                  </a:srgbClr>
                </a:outerShdw>
              </a:effectLst>
            </a:endParaRPr>
          </a:p>
        </p:txBody>
      </p:sp>
      <p:sp>
        <p:nvSpPr>
          <p:cNvPr id="103427" name="Content Placeholder 2"/>
          <p:cNvSpPr>
            <a:spLocks noGrp="1"/>
          </p:cNvSpPr>
          <p:nvPr>
            <p:ph idx="1"/>
          </p:nvPr>
        </p:nvSpPr>
        <p:spPr>
          <a:xfrm>
            <a:off x="468313" y="1484313"/>
            <a:ext cx="8229600" cy="4525962"/>
          </a:xfrm>
        </p:spPr>
        <p:txBody>
          <a:bodyPr/>
          <a:lstStyle/>
          <a:p>
            <a:pPr marL="514350" indent="-514350" eaLnBrk="1" hangingPunct="1">
              <a:buFontTx/>
              <a:buAutoNum type="arabicPeriod"/>
            </a:pPr>
            <a:r>
              <a:rPr lang="en-US" altLang="zh-HK" sz="2400" smtClean="0"/>
              <a:t>How to run a company in compliance with local law?</a:t>
            </a:r>
          </a:p>
          <a:p>
            <a:pPr marL="514350" indent="-514350" eaLnBrk="1" hangingPunct="1">
              <a:buFontTx/>
              <a:buAutoNum type="arabicPeriod"/>
            </a:pPr>
            <a:r>
              <a:rPr lang="en-US" altLang="zh-HK" sz="2400" smtClean="0"/>
              <a:t>How to run a company to meet the expectation of customers/society? </a:t>
            </a:r>
          </a:p>
          <a:p>
            <a:pPr marL="514350" indent="-514350" eaLnBrk="1" hangingPunct="1">
              <a:buFontTx/>
              <a:buAutoNum type="arabicPeriod"/>
            </a:pPr>
            <a:r>
              <a:rPr lang="en-US" altLang="zh-HK" sz="2400" smtClean="0"/>
              <a:t>How to run a company in compliance of company practice and rules - a proper corporate governance in the company?</a:t>
            </a:r>
          </a:p>
          <a:p>
            <a:pPr marL="514350" indent="-514350" eaLnBrk="1" hangingPunct="1">
              <a:buFontTx/>
              <a:buAutoNum type="arabicPeriod"/>
            </a:pPr>
            <a:r>
              <a:rPr lang="en-US" altLang="zh-HK" sz="2400" smtClean="0"/>
              <a:t>How to run a company in accordance to the standard of the local industry?</a:t>
            </a:r>
          </a:p>
          <a:p>
            <a:pPr marL="514350" indent="-514350" eaLnBrk="1" hangingPunct="1">
              <a:buFontTx/>
              <a:buAutoNum type="arabicPeriod"/>
            </a:pPr>
            <a:r>
              <a:rPr lang="en-US" altLang="zh-HK" sz="2400" smtClean="0"/>
              <a:t>Can you distinguish your market from the others by providing benefits?</a:t>
            </a:r>
          </a:p>
        </p:txBody>
      </p:sp>
      <p:sp>
        <p:nvSpPr>
          <p:cNvPr id="1034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4591AA-FA0E-4CE7-93CE-30AAE0E75FF3}" type="slidenum">
              <a:rPr lang="en-US" altLang="zh-TW" smtClean="0">
                <a:solidFill>
                  <a:srgbClr val="7B9899"/>
                </a:solidFill>
              </a:rPr>
              <a:pPr eaLnBrk="1" hangingPunct="1"/>
              <a:t>36</a:t>
            </a:fld>
            <a:endParaRPr lang="en-US" altLang="zh-TW" smtClean="0">
              <a:solidFill>
                <a:srgbClr val="7B98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125413" y="231775"/>
            <a:ext cx="8286750" cy="1243013"/>
          </a:xfrm>
        </p:spPr>
        <p:txBody>
          <a:bodyPr rtlCol="0">
            <a:normAutofit/>
          </a:bodyPr>
          <a:lstStyle/>
          <a:p>
            <a:pPr eaLnBrk="1" fontAlgn="auto" hangingPunct="1">
              <a:spcAft>
                <a:spcPts val="0"/>
              </a:spcAft>
              <a:defRPr/>
            </a:pPr>
            <a:r>
              <a:rPr lang="en-US" altLang="zh-TW" sz="3600" b="1" dirty="0" smtClean="0">
                <a:effectLst>
                  <a:outerShdw blurRad="38100" dist="38100" dir="2700000" algn="tl">
                    <a:srgbClr val="000000">
                      <a:alpha val="43137"/>
                    </a:srgbClr>
                  </a:outerShdw>
                </a:effectLst>
              </a:rPr>
              <a:t> HKAPI: </a:t>
            </a:r>
            <a:r>
              <a:rPr lang="en-US" altLang="zh-TW" sz="3600" b="1" dirty="0" smtClean="0">
                <a:solidFill>
                  <a:schemeClr val="tx2">
                    <a:lumMod val="60000"/>
                    <a:lumOff val="40000"/>
                  </a:schemeClr>
                </a:solidFill>
                <a:effectLst>
                  <a:outerShdw blurRad="38100" dist="38100" dir="2700000" algn="tl">
                    <a:srgbClr val="000000">
                      <a:alpha val="43137"/>
                    </a:srgbClr>
                  </a:outerShdw>
                </a:effectLst>
              </a:rPr>
              <a:t>Background &amp; Mission</a:t>
            </a:r>
          </a:p>
        </p:txBody>
      </p:sp>
      <p:sp>
        <p:nvSpPr>
          <p:cNvPr id="104451" name="Rectangle 4"/>
          <p:cNvSpPr>
            <a:spLocks noGrp="1" noChangeArrowheads="1"/>
          </p:cNvSpPr>
          <p:nvPr>
            <p:ph type="body" sz="half" idx="1"/>
          </p:nvPr>
        </p:nvSpPr>
        <p:spPr>
          <a:xfrm>
            <a:off x="1042988" y="1484313"/>
            <a:ext cx="7326312" cy="4525962"/>
          </a:xfrm>
        </p:spPr>
        <p:txBody>
          <a:bodyPr/>
          <a:lstStyle/>
          <a:p>
            <a:pPr eaLnBrk="1" hangingPunct="1">
              <a:lnSpc>
                <a:spcPct val="90000"/>
              </a:lnSpc>
              <a:buClr>
                <a:schemeClr val="tx1"/>
              </a:buClr>
            </a:pPr>
            <a:r>
              <a:rPr lang="en-US" altLang="zh-TW" sz="2200" b="1" smtClean="0"/>
              <a:t>Formed in 1968; </a:t>
            </a:r>
          </a:p>
          <a:p>
            <a:pPr eaLnBrk="1" hangingPunct="1">
              <a:lnSpc>
                <a:spcPct val="90000"/>
              </a:lnSpc>
              <a:buClr>
                <a:schemeClr val="tx1"/>
              </a:buClr>
              <a:buFont typeface="Arial" pitchFamily="34" charset="0"/>
              <a:buNone/>
            </a:pPr>
            <a:r>
              <a:rPr lang="en-US" altLang="zh-TW" sz="2200" b="1" smtClean="0">
                <a:solidFill>
                  <a:srgbClr val="558ED5"/>
                </a:solidFill>
              </a:rPr>
              <a:t>Membership</a:t>
            </a:r>
          </a:p>
          <a:p>
            <a:pPr eaLnBrk="1" hangingPunct="1">
              <a:lnSpc>
                <a:spcPct val="90000"/>
              </a:lnSpc>
              <a:buClr>
                <a:schemeClr val="tx1"/>
              </a:buClr>
            </a:pPr>
            <a:r>
              <a:rPr lang="en-US" altLang="zh-TW" sz="2200" b="1" smtClean="0">
                <a:solidFill>
                  <a:srgbClr val="953735"/>
                </a:solidFill>
              </a:rPr>
              <a:t>Full members</a:t>
            </a:r>
            <a:r>
              <a:rPr lang="en-US" altLang="zh-TW" sz="2200" b="1" smtClean="0"/>
              <a:t>: 41 R&amp;D based multinational companies</a:t>
            </a:r>
          </a:p>
          <a:p>
            <a:pPr lvl="1" eaLnBrk="1" hangingPunct="1">
              <a:lnSpc>
                <a:spcPct val="90000"/>
              </a:lnSpc>
              <a:buClr>
                <a:schemeClr val="tx1"/>
              </a:buClr>
            </a:pPr>
            <a:r>
              <a:rPr lang="en-US" altLang="zh-TW" sz="1900" b="1" smtClean="0"/>
              <a:t> supply 70% of prescription medicine in Hong Kong</a:t>
            </a:r>
            <a:endParaRPr lang="en-US" altLang="zh-TW" sz="2200" b="1" smtClean="0"/>
          </a:p>
          <a:p>
            <a:pPr eaLnBrk="1" hangingPunct="1">
              <a:lnSpc>
                <a:spcPct val="90000"/>
              </a:lnSpc>
              <a:buClr>
                <a:schemeClr val="tx1"/>
              </a:buClr>
            </a:pPr>
            <a:r>
              <a:rPr lang="en-US" altLang="zh-TW" sz="2200" b="1" smtClean="0">
                <a:solidFill>
                  <a:srgbClr val="953735"/>
                </a:solidFill>
              </a:rPr>
              <a:t>Affiliate members</a:t>
            </a:r>
            <a:r>
              <a:rPr lang="en-US" altLang="zh-TW" sz="2200" b="1" smtClean="0"/>
              <a:t>:  1 R&amp;D based multinational companies with no pharmaceutical product launched in HK</a:t>
            </a:r>
          </a:p>
          <a:p>
            <a:pPr eaLnBrk="1" hangingPunct="1">
              <a:lnSpc>
                <a:spcPct val="90000"/>
              </a:lnSpc>
              <a:buClr>
                <a:schemeClr val="tx1"/>
              </a:buClr>
            </a:pPr>
            <a:r>
              <a:rPr lang="en-US" altLang="zh-TW" sz="2200" b="1" smtClean="0">
                <a:solidFill>
                  <a:srgbClr val="953735"/>
                </a:solidFill>
              </a:rPr>
              <a:t>Associate members</a:t>
            </a:r>
            <a:r>
              <a:rPr lang="en-US" altLang="zh-TW" sz="2200" b="1" smtClean="0"/>
              <a:t>: 32 companies providing services to our full members, including Clinical Trial Centre of Universities of Hong Kong, law firms and PR firms; also medical devices companies </a:t>
            </a:r>
          </a:p>
          <a:p>
            <a:pPr eaLnBrk="1" hangingPunct="1">
              <a:lnSpc>
                <a:spcPct val="90000"/>
              </a:lnSpc>
              <a:buClr>
                <a:schemeClr val="tx1"/>
              </a:buClr>
            </a:pPr>
            <a:r>
              <a:rPr lang="en-US" altLang="zh-TW" sz="2200" b="1" smtClean="0">
                <a:solidFill>
                  <a:srgbClr val="4F6228"/>
                </a:solidFill>
              </a:rPr>
              <a:t>Mission</a:t>
            </a:r>
            <a:r>
              <a:rPr lang="en-US" altLang="zh-TW" sz="2200" b="1" smtClean="0">
                <a:solidFill>
                  <a:srgbClr val="31859C"/>
                </a:solidFill>
              </a:rPr>
              <a:t> – </a:t>
            </a:r>
            <a:r>
              <a:rPr lang="en-US" altLang="zh-TW" sz="2200" b="1" smtClean="0">
                <a:solidFill>
                  <a:srgbClr val="77933C"/>
                </a:solidFill>
              </a:rPr>
              <a:t>to ensure patients have expedient access of innovative and effective drug to enhance better health and quality of life in Hong Kong</a:t>
            </a:r>
          </a:p>
          <a:p>
            <a:pPr eaLnBrk="1" hangingPunct="1">
              <a:lnSpc>
                <a:spcPct val="90000"/>
              </a:lnSpc>
              <a:buClr>
                <a:schemeClr val="tx1"/>
              </a:buClr>
            </a:pPr>
            <a:endParaRPr lang="en-US" altLang="zh-TW" sz="2200" smtClean="0"/>
          </a:p>
          <a:p>
            <a:pPr eaLnBrk="1" hangingPunct="1">
              <a:lnSpc>
                <a:spcPct val="90000"/>
              </a:lnSpc>
              <a:buClr>
                <a:schemeClr val="tx1"/>
              </a:buClr>
            </a:pPr>
            <a:endParaRPr lang="zh-TW" altLang="en-US" sz="2200" smtClean="0"/>
          </a:p>
        </p:txBody>
      </p:sp>
      <p:sp>
        <p:nvSpPr>
          <p:cNvPr id="104452" name="Content Placeholder 2"/>
          <p:cNvSpPr>
            <a:spLocks noGrp="1"/>
          </p:cNvSpPr>
          <p:nvPr>
            <p:ph sz="half" idx="2"/>
          </p:nvPr>
        </p:nvSpPr>
        <p:spPr>
          <a:xfrm flipV="1">
            <a:off x="4648200" y="6126163"/>
            <a:ext cx="2681288" cy="1435100"/>
          </a:xfrm>
        </p:spPr>
        <p:txBody>
          <a:bodyPr/>
          <a:lstStyle/>
          <a:p>
            <a:pPr eaLnBrk="1" hangingPunct="1"/>
            <a:endParaRPr lang="zh-HK" altLang="en-US" smtClean="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01650" y="188913"/>
            <a:ext cx="8534400" cy="1223962"/>
          </a:xfrm>
        </p:spPr>
        <p:txBody>
          <a:bodyPr>
            <a:normAutofit/>
          </a:bodyPr>
          <a:lstStyle/>
          <a:p>
            <a:pPr eaLnBrk="1" hangingPunct="1">
              <a:defRPr/>
            </a:pPr>
            <a:r>
              <a:rPr lang="en-US" altLang="zh-HK" sz="2400" b="1" smtClean="0">
                <a:solidFill>
                  <a:srgbClr val="558ED5"/>
                </a:solidFill>
                <a:effectLst>
                  <a:outerShdw blurRad="38100" dist="38100" dir="2700000" algn="tl">
                    <a:srgbClr val="C0C0C0"/>
                  </a:outerShdw>
                </a:effectLst>
              </a:rPr>
              <a:t>The role of the Association - Develop a Code and Revisit the Code periodically</a:t>
            </a:r>
            <a:r>
              <a:rPr lang="en-US" altLang="zh-HK" sz="1800" smtClean="0">
                <a:solidFill>
                  <a:srgbClr val="7B9899"/>
                </a:solidFill>
              </a:rPr>
              <a:t/>
            </a:r>
            <a:br>
              <a:rPr lang="en-US" altLang="zh-HK" sz="1800" smtClean="0">
                <a:solidFill>
                  <a:srgbClr val="7B9899"/>
                </a:solidFill>
              </a:rPr>
            </a:br>
            <a:endParaRPr lang="en-US" altLang="zh-HK" sz="1800" smtClean="0">
              <a:solidFill>
                <a:srgbClr val="7B9899"/>
              </a:solidFill>
            </a:endParaRPr>
          </a:p>
        </p:txBody>
      </p:sp>
      <p:graphicFrame>
        <p:nvGraphicFramePr>
          <p:cNvPr id="5" name="Content Placeholder 4"/>
          <p:cNvGraphicFramePr>
            <a:graphicFrameLocks noGrp="1"/>
          </p:cNvGraphicFramePr>
          <p:nvPr>
            <p:ph idx="1"/>
          </p:nvPr>
        </p:nvGraphicFramePr>
        <p:xfrm>
          <a:off x="287338" y="1125538"/>
          <a:ext cx="8569325" cy="5851525"/>
        </p:xfrm>
        <a:graphic>
          <a:graphicData uri="http://schemas.openxmlformats.org/drawingml/2006/table">
            <a:tbl>
              <a:tblPr/>
              <a:tblGrid>
                <a:gridCol w="1490662"/>
                <a:gridCol w="7078663"/>
              </a:tblGrid>
              <a:tr h="36579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1" i="0" u="none" strike="noStrike" cap="none" normalizeH="0" baseline="0" smtClean="0">
                          <a:ln>
                            <a:noFill/>
                          </a:ln>
                          <a:solidFill>
                            <a:schemeClr val="tx1"/>
                          </a:solidFill>
                          <a:effectLst/>
                          <a:latin typeface="Tahoma" pitchFamily="34" charset="0"/>
                          <a:ea typeface="PMingLiU" pitchFamily="18" charset="-120"/>
                          <a:cs typeface="Arial" pitchFamily="34" charset="0"/>
                        </a:rPr>
                        <a:t>Historical Milestones</a:t>
                      </a:r>
                      <a:endPar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 </a:t>
                      </a: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1" i="0" u="none" strike="noStrike" cap="none" normalizeH="0" baseline="0" smtClean="0">
                          <a:ln>
                            <a:noFill/>
                          </a:ln>
                          <a:solidFill>
                            <a:schemeClr val="tx1"/>
                          </a:solidFill>
                          <a:effectLst/>
                          <a:latin typeface="Tahoma" pitchFamily="34" charset="0"/>
                          <a:ea typeface="PMingLiU" pitchFamily="18" charset="-120"/>
                          <a:cs typeface="Arial" pitchFamily="34" charset="0"/>
                        </a:rPr>
                        <a:t>Date</a:t>
                      </a:r>
                      <a:endPar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endParaRPr>
                    </a:p>
                  </a:txBody>
                  <a:tcPr marL="2420" marR="2420" marT="2420" marB="2420" horzOverflow="overflow">
                    <a:lnL>
                      <a:noFill/>
                    </a:lnL>
                    <a:lnR>
                      <a:noFill/>
                    </a:lnR>
                    <a:lnT>
                      <a:noFill/>
                    </a:lnT>
                    <a:lnB>
                      <a:noFill/>
                    </a:lnB>
                    <a:lnTlToBr>
                      <a:noFill/>
                    </a:lnTlToBr>
                    <a:lnBlToTr>
                      <a:noFill/>
                    </a:lnBlToTr>
                    <a:solidFill>
                      <a:srgbClr val="F5D67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1" i="0" u="none" strike="noStrike" cap="none" normalizeH="0" baseline="0" smtClean="0">
                          <a:ln>
                            <a:noFill/>
                          </a:ln>
                          <a:solidFill>
                            <a:schemeClr val="tx1"/>
                          </a:solidFill>
                          <a:effectLst/>
                          <a:latin typeface="Tahoma" pitchFamily="34" charset="0"/>
                          <a:ea typeface="PMingLiU" pitchFamily="18" charset="-120"/>
                          <a:cs typeface="Arial" pitchFamily="34" charset="0"/>
                        </a:rPr>
                        <a:t>Event </a:t>
                      </a:r>
                      <a:endPar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endParaRPr>
                    </a:p>
                  </a:txBody>
                  <a:tcPr marL="2420" marR="2420" marT="2420" marB="2420" horzOverflow="overflow">
                    <a:lnL>
                      <a:noFill/>
                    </a:lnL>
                    <a:lnR>
                      <a:noFill/>
                    </a:lnR>
                    <a:lnT>
                      <a:noFill/>
                    </a:lnT>
                    <a:lnB>
                      <a:noFill/>
                    </a:lnB>
                    <a:lnTlToBr>
                      <a:noFill/>
                    </a:lnTlToBr>
                    <a:lnBlToTr>
                      <a:noFill/>
                    </a:lnBlToTr>
                    <a:solidFill>
                      <a:srgbClr val="F5D67C"/>
                    </a:solidFill>
                  </a:tcPr>
                </a:tc>
              </a:tr>
              <a:tr h="36992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March 2010</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hlinkClick r:id="rId3" action="ppaction://hlinkfile"/>
                        </a:rPr>
                        <a:t>The 14th edition of the Code of Marketing Practice  is adopted.</a:t>
                      </a:r>
                      <a:endPar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endParaRP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March 2009</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The constitution was amended to provide greater simplicity and clarity.</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June 2008</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40th Anniversary of HKAPI.</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April 2008 </a:t>
                      </a:r>
                    </a:p>
                  </a:txBody>
                  <a:tcPr marL="2420" marR="2420" marT="2420" marB="2420" horzOverflow="overflow">
                    <a:lnL>
                      <a:noFill/>
                    </a:lnL>
                    <a:lnR>
                      <a:noFill/>
                    </a:lnR>
                    <a:lnT>
                      <a:noFill/>
                    </a:lnT>
                    <a:lnB>
                      <a:noFill/>
                    </a:lnB>
                    <a:lnTlToBr>
                      <a:noFill/>
                    </a:lnTlToBr>
                    <a:lnBlToTr>
                      <a:noFill/>
                    </a:lnBlToTr>
                    <a:solidFill>
                      <a:srgbClr val="EF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hlinkClick r:id="rId3" action="ppaction://hlinkfile"/>
                        </a:rPr>
                        <a:t>The 13th edition of the Code of Marketing Practice was adopted.</a:t>
                      </a:r>
                      <a:endPar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endParaRPr>
                    </a:p>
                  </a:txBody>
                  <a:tcPr marL="2420" marR="2420" marT="2420" marB="2420" horzOverflow="overflow">
                    <a:lnL>
                      <a:noFill/>
                    </a:lnL>
                    <a:lnR>
                      <a:noFill/>
                    </a:lnR>
                    <a:lnT>
                      <a:noFill/>
                    </a:lnT>
                    <a:lnB>
                      <a:noFill/>
                    </a:lnB>
                    <a:lnTlToBr>
                      <a:noFill/>
                    </a:lnTlToBr>
                    <a:lnBlToTr>
                      <a:noFill/>
                    </a:lnBlToTr>
                    <a:solidFill>
                      <a:srgbClr val="EFEFE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July 2007</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IFPMA Code Compliance Network - Train the Trainer session held in Singapore.</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April 2007 </a:t>
                      </a:r>
                    </a:p>
                  </a:txBody>
                  <a:tcPr marL="2420" marR="2420" marT="2420" marB="2420" horzOverflow="overflow">
                    <a:lnL>
                      <a:noFill/>
                    </a:lnL>
                    <a:lnR>
                      <a:noFill/>
                    </a:lnR>
                    <a:lnT>
                      <a:noFill/>
                    </a:lnT>
                    <a:lnB>
                      <a:noFill/>
                    </a:lnB>
                    <a:lnTlToBr>
                      <a:noFill/>
                    </a:lnTlToBr>
                    <a:lnBlToTr>
                      <a:noFill/>
                    </a:lnBlToTr>
                    <a:solidFill>
                      <a:srgbClr val="EF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The 12th edition of the Code of Marketing Practice was adopted.</a:t>
                      </a:r>
                    </a:p>
                  </a:txBody>
                  <a:tcPr marL="2420" marR="2420" marT="2420" marB="2420" horzOverflow="overflow">
                    <a:lnL>
                      <a:noFill/>
                    </a:lnL>
                    <a:lnR>
                      <a:noFill/>
                    </a:lnR>
                    <a:lnT>
                      <a:noFill/>
                    </a:lnT>
                    <a:lnB>
                      <a:noFill/>
                    </a:lnB>
                    <a:lnTlToBr>
                      <a:noFill/>
                    </a:lnTlToBr>
                    <a:lnBlToTr>
                      <a:noFill/>
                    </a:lnBlToTr>
                    <a:solidFill>
                      <a:srgbClr val="EFEFE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February 2007</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IFPMA Code Compliance Network - Asia Roll Out Meeting held in HK.</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April 2006 </a:t>
                      </a:r>
                    </a:p>
                  </a:txBody>
                  <a:tcPr marL="2420" marR="2420" marT="2420" marB="2420" horzOverflow="overflow">
                    <a:lnL>
                      <a:noFill/>
                    </a:lnL>
                    <a:lnR>
                      <a:noFill/>
                    </a:lnR>
                    <a:lnT>
                      <a:noFill/>
                    </a:lnT>
                    <a:lnB>
                      <a:noFill/>
                    </a:lnB>
                    <a:lnTlToBr>
                      <a:noFill/>
                    </a:lnTlToBr>
                    <a:lnBlToTr>
                      <a:noFill/>
                    </a:lnBlToTr>
                    <a:solidFill>
                      <a:srgbClr val="EF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The 11th edition of the Code of Marketing Practice was adopted. </a:t>
                      </a:r>
                    </a:p>
                  </a:txBody>
                  <a:tcPr marL="2420" marR="2420" marT="2420" marB="2420" horzOverflow="overflow">
                    <a:lnL>
                      <a:noFill/>
                    </a:lnL>
                    <a:lnR>
                      <a:noFill/>
                    </a:lnR>
                    <a:lnT>
                      <a:noFill/>
                    </a:lnT>
                    <a:lnB>
                      <a:noFill/>
                    </a:lnB>
                    <a:lnTlToBr>
                      <a:noFill/>
                    </a:lnTlToBr>
                    <a:lnBlToTr>
                      <a:noFill/>
                    </a:lnBlToTr>
                    <a:solidFill>
                      <a:srgbClr val="EFEFE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April 2005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The 10th edition of the Code of Marketing Practice was adopted.</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April 2000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The 9th edition of the Code of Pharmaceutical Marketing Practice was adopted.</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April 1999 </a:t>
                      </a:r>
                    </a:p>
                  </a:txBody>
                  <a:tcPr marL="2420" marR="2420" marT="2420" marB="2420" horzOverflow="overflow">
                    <a:lnL>
                      <a:noFill/>
                    </a:lnL>
                    <a:lnR>
                      <a:noFill/>
                    </a:lnR>
                    <a:lnT>
                      <a:noFill/>
                    </a:lnT>
                    <a:lnB>
                      <a:noFill/>
                    </a:lnB>
                    <a:lnTlToBr>
                      <a:noFill/>
                    </a:lnTlToBr>
                    <a:lnBlToTr>
                      <a:noFill/>
                    </a:lnBlToTr>
                    <a:solidFill>
                      <a:srgbClr val="EF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The 8th edition of the Code of Pharmaceutical Marketing Practice was adopted. </a:t>
                      </a:r>
                    </a:p>
                  </a:txBody>
                  <a:tcPr marL="2420" marR="2420" marT="2420" marB="2420" horzOverflow="overflow">
                    <a:lnL>
                      <a:noFill/>
                    </a:lnL>
                    <a:lnR>
                      <a:noFill/>
                    </a:lnR>
                    <a:lnT>
                      <a:noFill/>
                    </a:lnT>
                    <a:lnB>
                      <a:noFill/>
                    </a:lnB>
                    <a:lnTlToBr>
                      <a:noFill/>
                    </a:lnTlToBr>
                    <a:lnBlToTr>
                      <a:noFill/>
                    </a:lnBlToTr>
                    <a:solidFill>
                      <a:srgbClr val="EFEFEF"/>
                    </a:solidFill>
                  </a:tcPr>
                </a:tc>
              </a:tr>
              <a:tr h="3706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November 1997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1st IFPMA Asian Regulatory Conference was jointly organized by IFPMA and the HKAPI. The Regulatory and Clinical Aspects of Bio- equivalence meeting, organized by the HKAPI. </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March 1997 </a:t>
                      </a:r>
                    </a:p>
                  </a:txBody>
                  <a:tcPr marL="2420" marR="2420" marT="2420" marB="2420" horzOverflow="overflow">
                    <a:lnL>
                      <a:noFill/>
                    </a:lnL>
                    <a:lnR>
                      <a:noFill/>
                    </a:lnR>
                    <a:lnT>
                      <a:noFill/>
                    </a:lnT>
                    <a:lnB>
                      <a:noFill/>
                    </a:lnB>
                    <a:lnTlToBr>
                      <a:noFill/>
                    </a:lnTlToBr>
                    <a:lnBlToTr>
                      <a:noFill/>
                    </a:lnBlToTr>
                    <a:solidFill>
                      <a:srgbClr val="EF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The 7th edition of the Code of Pharmaceutical Marketing Practice was adopted. </a:t>
                      </a:r>
                    </a:p>
                  </a:txBody>
                  <a:tcPr marL="2420" marR="2420" marT="2420" marB="2420" horzOverflow="overflow">
                    <a:lnL>
                      <a:noFill/>
                    </a:lnL>
                    <a:lnR>
                      <a:noFill/>
                    </a:lnR>
                    <a:lnT>
                      <a:noFill/>
                    </a:lnT>
                    <a:lnB>
                      <a:noFill/>
                    </a:lnB>
                    <a:lnTlToBr>
                      <a:noFill/>
                    </a:lnTlToBr>
                    <a:lnBlToTr>
                      <a:noFill/>
                    </a:lnBlToTr>
                    <a:solidFill>
                      <a:srgbClr val="EFEFE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March 1996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The 6th edition of the Code of Pharmaceutical Marketing Practice was adopted. </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March 1993 </a:t>
                      </a:r>
                    </a:p>
                  </a:txBody>
                  <a:tcPr marL="2420" marR="2420" marT="2420" marB="2420" horzOverflow="overflow">
                    <a:lnL>
                      <a:noFill/>
                    </a:lnL>
                    <a:lnR>
                      <a:noFill/>
                    </a:lnR>
                    <a:lnT>
                      <a:noFill/>
                    </a:lnT>
                    <a:lnB>
                      <a:noFill/>
                    </a:lnB>
                    <a:lnTlToBr>
                      <a:noFill/>
                    </a:lnTlToBr>
                    <a:lnBlToTr>
                      <a:noFill/>
                    </a:lnBlToTr>
                    <a:solidFill>
                      <a:srgbClr val="EF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The 5th edition of the Code of Pharmaceutical Marketing Practice was adopted. </a:t>
                      </a:r>
                    </a:p>
                  </a:txBody>
                  <a:tcPr marL="2420" marR="2420" marT="2420" marB="2420" horzOverflow="overflow">
                    <a:lnL>
                      <a:noFill/>
                    </a:lnL>
                    <a:lnR>
                      <a:noFill/>
                    </a:lnR>
                    <a:lnT>
                      <a:noFill/>
                    </a:lnT>
                    <a:lnB>
                      <a:noFill/>
                    </a:lnB>
                    <a:lnTlToBr>
                      <a:noFill/>
                    </a:lnTlToBr>
                    <a:lnBlToTr>
                      <a:noFill/>
                    </a:lnBlToTr>
                    <a:solidFill>
                      <a:srgbClr val="EFEFE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October 1992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HKAPI Executive Director elected to the Council of IFPMA, 1992-94. HKAPI delegation to China. </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March 1990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The 4th edition of the code of Pharmaceutical Marketing Practices was adopted. </a:t>
                      </a:r>
                    </a:p>
                  </a:txBody>
                  <a:tcPr marL="2420" marR="2420" marT="2420" marB="2420" horzOverflow="overflow">
                    <a:lnL>
                      <a:noFill/>
                    </a:lnL>
                    <a:lnR>
                      <a:noFill/>
                    </a:lnR>
                    <a:lnT>
                      <a:noFill/>
                    </a:lnT>
                    <a:lnB>
                      <a:noFill/>
                    </a:lnB>
                    <a:lnTlToBr>
                      <a:noFill/>
                    </a:lnTlToBr>
                    <a:lnBlToTr>
                      <a:noFill/>
                    </a:lnBlToTr>
                    <a:solidFill>
                      <a:srgbClr val="FFFFFF"/>
                    </a:solidFill>
                  </a:tcPr>
                </a:tc>
              </a:tr>
              <a:tr h="3706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March 1988 </a:t>
                      </a:r>
                    </a:p>
                  </a:txBody>
                  <a:tcPr marL="2420" marR="2420" marT="2420" marB="2420" horzOverflow="overflow">
                    <a:lnL>
                      <a:noFill/>
                    </a:lnL>
                    <a:lnR>
                      <a:noFill/>
                    </a:lnR>
                    <a:lnT>
                      <a:noFill/>
                    </a:lnT>
                    <a:lnB>
                      <a:noFill/>
                    </a:lnB>
                    <a:lnTlToBr>
                      <a:noFill/>
                    </a:lnTlToBr>
                    <a:lnBlToTr>
                      <a:noFill/>
                    </a:lnBlToTr>
                    <a:solidFill>
                      <a:srgbClr val="EF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The first awards of "Cert.Med.Rep. (HKAPI)" were made to the 64 successful candidates in the examination at the end of the 1987/88 Training Programme. </a:t>
                      </a:r>
                    </a:p>
                  </a:txBody>
                  <a:tcPr marL="2420" marR="2420" marT="2420" marB="2420" horzOverflow="overflow">
                    <a:lnL>
                      <a:noFill/>
                    </a:lnL>
                    <a:lnR>
                      <a:noFill/>
                    </a:lnR>
                    <a:lnT>
                      <a:noFill/>
                    </a:lnT>
                    <a:lnB>
                      <a:noFill/>
                    </a:lnB>
                    <a:lnTlToBr>
                      <a:noFill/>
                    </a:lnTlToBr>
                    <a:lnBlToTr>
                      <a:noFill/>
                    </a:lnBlToTr>
                    <a:solidFill>
                      <a:srgbClr val="EFEFE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January 1986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A revised and expanded 3rd edition of the Code of Pharmaceutical Marketing Practices was adopted.</a:t>
                      </a:r>
                    </a:p>
                  </a:txBody>
                  <a:tcPr marL="2420" marR="2420" marT="2420" marB="2420" horzOverflow="overflow">
                    <a:lnL>
                      <a:noFill/>
                    </a:lnL>
                    <a:lnR>
                      <a:noFill/>
                    </a:lnR>
                    <a:lnT>
                      <a:noFill/>
                    </a:lnT>
                    <a:lnB>
                      <a:noFill/>
                    </a:lnB>
                    <a:lnTlToBr>
                      <a:noFill/>
                    </a:lnTlToBr>
                    <a:lnBlToTr>
                      <a:noFill/>
                    </a:lnBlToTr>
                    <a:solidFill>
                      <a:srgbClr val="FFFFFF"/>
                    </a:solidFill>
                  </a:tcPr>
                </a:tc>
              </a:tr>
              <a:tr h="25402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15 November 1973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IFPMA Council Meeting held in Hong Kong. </a:t>
                      </a:r>
                    </a:p>
                  </a:txBody>
                  <a:tcPr marL="2420" marR="2420" marT="2420" marB="2420" horzOverflow="overflow">
                    <a:lnL>
                      <a:noFill/>
                    </a:lnL>
                    <a:lnR>
                      <a:noFill/>
                    </a:lnR>
                    <a:lnT>
                      <a:noFill/>
                    </a:lnT>
                    <a:lnB>
                      <a:noFill/>
                    </a:lnB>
                    <a:lnTlToBr>
                      <a:noFill/>
                    </a:lnTlToBr>
                    <a:lnBlToTr>
                      <a:noFill/>
                    </a:lnBlToTr>
                    <a:solidFill>
                      <a:srgbClr val="FFFFFF"/>
                    </a:solidFill>
                  </a:tcPr>
                </a:tc>
              </a:tr>
              <a:tr h="3706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September 1971 </a:t>
                      </a:r>
                    </a:p>
                  </a:txBody>
                  <a:tcPr marL="2420" marR="2420" marT="2420" marB="2420" horzOverflow="overflow">
                    <a:lnL>
                      <a:noFill/>
                    </a:lnL>
                    <a:lnR>
                      <a:noFill/>
                    </a:lnR>
                    <a:lnT>
                      <a:noFill/>
                    </a:lnT>
                    <a:lnB>
                      <a:noFill/>
                    </a:lnB>
                    <a:lnTlToBr>
                      <a:noFill/>
                    </a:lnTlToBr>
                    <a:lnBlToTr>
                      <a:noFill/>
                    </a:lnBlToTr>
                    <a:solidFill>
                      <a:srgbClr val="EF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HKAPI as a member of the International Federation of Pharmaceutical Manufacturers and Associations (IFPMA). </a:t>
                      </a:r>
                    </a:p>
                  </a:txBody>
                  <a:tcPr marL="2420" marR="2420" marT="2420" marB="2420" horzOverflow="overflow">
                    <a:lnL>
                      <a:noFill/>
                    </a:lnL>
                    <a:lnR>
                      <a:noFill/>
                    </a:lnR>
                    <a:lnT>
                      <a:noFill/>
                    </a:lnT>
                    <a:lnB>
                      <a:noFill/>
                    </a:lnB>
                    <a:lnTlToBr>
                      <a:noFill/>
                    </a:lnTlToBr>
                    <a:lnBlToTr>
                      <a:noFill/>
                    </a:lnBlToTr>
                    <a:solidFill>
                      <a:srgbClr val="EFEFEF"/>
                    </a:solidFill>
                  </a:tcPr>
                </a:tc>
              </a:tr>
              <a:tr h="3706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18 March 1970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Tahoma" pitchFamily="34" charset="0"/>
                          <a:ea typeface="PMingLiU" pitchFamily="18" charset="-120"/>
                          <a:cs typeface="Arial" pitchFamily="34" charset="0"/>
                        </a:rPr>
                        <a:t>Code of Marketing Practice for Medical Specialties unanimously adopted at Second Annual General Meeting. </a:t>
                      </a:r>
                    </a:p>
                  </a:txBody>
                  <a:tcPr marL="2420" marR="2420" marT="2420" marB="2420" horzOverflow="overflow">
                    <a:lnL>
                      <a:noFill/>
                    </a:lnL>
                    <a:lnR>
                      <a:noFill/>
                    </a:lnR>
                    <a:lnT>
                      <a:noFill/>
                    </a:lnT>
                    <a:lnB>
                      <a:noFill/>
                    </a:lnB>
                    <a:lnTlToBr>
                      <a:noFill/>
                    </a:lnTlToBr>
                    <a:lnBlToTr>
                      <a:noFill/>
                    </a:lnBlToTr>
                    <a:solidFill>
                      <a:srgbClr val="FFFFFF"/>
                    </a:solidFill>
                  </a:tcPr>
                </a:tc>
              </a:tr>
              <a:tr h="1877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20 June 1968 </a:t>
                      </a:r>
                    </a:p>
                  </a:txBody>
                  <a:tcPr marL="2420" marR="2420" marT="2420" marB="242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Tahoma" pitchFamily="34" charset="0"/>
                          <a:ea typeface="PMingLiU" pitchFamily="18" charset="-120"/>
                          <a:cs typeface="Arial" pitchFamily="34" charset="0"/>
                        </a:rPr>
                        <a:t>HKAPI registered under Societies Ordinance. </a:t>
                      </a:r>
                    </a:p>
                  </a:txBody>
                  <a:tcPr marL="2420" marR="2420" marT="2420" marB="2420" horzOverflow="overflow">
                    <a:lnL>
                      <a:noFill/>
                    </a:lnL>
                    <a:lnR>
                      <a:noFill/>
                    </a:lnR>
                    <a:lnT>
                      <a:noFill/>
                    </a:lnT>
                    <a:lnB>
                      <a:noFill/>
                    </a:lnB>
                    <a:lnTlToBr>
                      <a:noFill/>
                    </a:lnTlToBr>
                    <a:lnBlToTr>
                      <a:noFill/>
                    </a:lnBlToTr>
                    <a:solidFill>
                      <a:srgbClr val="FFFFFF"/>
                    </a:solidFill>
                  </a:tcPr>
                </a:tc>
              </a:tr>
            </a:tbl>
          </a:graphicData>
        </a:graphic>
      </p:graphicFrame>
      <p:sp>
        <p:nvSpPr>
          <p:cNvPr id="1055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9B4D91-6659-4764-A0B6-DCFEA93167D7}" type="slidenum">
              <a:rPr lang="en-US" altLang="zh-TW" smtClean="0">
                <a:solidFill>
                  <a:srgbClr val="7B9899"/>
                </a:solidFill>
              </a:rPr>
              <a:pPr eaLnBrk="1" hangingPunct="1"/>
              <a:t>38</a:t>
            </a:fld>
            <a:endParaRPr lang="en-US" altLang="zh-TW" smtClean="0">
              <a:solidFill>
                <a:srgbClr val="7B9899"/>
              </a:solidFill>
            </a:endParaRPr>
          </a:p>
        </p:txBody>
      </p:sp>
      <p:pic>
        <p:nvPicPr>
          <p:cNvPr id="105528" name="Picture 1" descr="http://www.hkapi.hk/img/in_text_p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29" name="Picture 2" descr="http://www.hkapi.hk/img/in_text_pi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30" name="Picture 3" descr="http://www.hkapi.hk/img/5x5.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5717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31" name="Picture 4" descr="http://www.hkapi.hk/img/5x5.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3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HK">
                <a:solidFill>
                  <a:srgbClr val="800000"/>
                </a:solidFill>
                <a:latin typeface="Tahoma" pitchFamily="34" charset="0"/>
              </a:rPr>
              <a:t/>
            </a:r>
            <a:br>
              <a:rPr lang="en-US" altLang="zh-HK">
                <a:solidFill>
                  <a:srgbClr val="800000"/>
                </a:solidFill>
                <a:latin typeface="Tahoma" pitchFamily="34" charset="0"/>
              </a:rPr>
            </a:br>
            <a:endParaRPr lang="en-US" altLang="zh-HK">
              <a:solidFill>
                <a:srgbClr val="800000"/>
              </a:solidFill>
              <a:latin typeface="Tahoma" pitchFamily="34" charset="0"/>
            </a:endParaRPr>
          </a:p>
        </p:txBody>
      </p:sp>
      <p:pic>
        <p:nvPicPr>
          <p:cNvPr id="19518"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3003550"/>
            <a:ext cx="86407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518"/>
                                        </p:tgtEl>
                                        <p:attrNameLst>
                                          <p:attrName>style.visibility</p:attrName>
                                        </p:attrNameLst>
                                      </p:cBhvr>
                                      <p:to>
                                        <p:strVal val="visible"/>
                                      </p:to>
                                    </p:set>
                                    <p:anim calcmode="lin" valueType="num">
                                      <p:cBhvr additive="base">
                                        <p:cTn id="7" dur="500" fill="hold"/>
                                        <p:tgtEl>
                                          <p:spTgt spid="19518"/>
                                        </p:tgtEl>
                                        <p:attrNameLst>
                                          <p:attrName>ppt_x</p:attrName>
                                        </p:attrNameLst>
                                      </p:cBhvr>
                                      <p:tavLst>
                                        <p:tav tm="0">
                                          <p:val>
                                            <p:strVal val="#ppt_x"/>
                                          </p:val>
                                        </p:tav>
                                        <p:tav tm="100000">
                                          <p:val>
                                            <p:strVal val="#ppt_x"/>
                                          </p:val>
                                        </p:tav>
                                      </p:tavLst>
                                    </p:anim>
                                    <p:anim calcmode="lin" valueType="num">
                                      <p:cBhvr additive="base">
                                        <p:cTn id="8" dur="500" fill="hold"/>
                                        <p:tgtEl>
                                          <p:spTgt spid="19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normAutofit/>
          </a:bodyPr>
          <a:lstStyle/>
          <a:p>
            <a:pPr eaLnBrk="1" hangingPunct="1">
              <a:defRPr/>
            </a:pPr>
            <a:r>
              <a:rPr lang="en-US" altLang="zh-TW" sz="3200" b="1" smtClean="0">
                <a:solidFill>
                  <a:srgbClr val="558ED5"/>
                </a:solidFill>
                <a:effectLst>
                  <a:outerShdw blurRad="38100" dist="38100" dir="2700000" algn="tl">
                    <a:srgbClr val="C0C0C0"/>
                  </a:outerShdw>
                </a:effectLst>
              </a:rPr>
              <a:t>Key references for building /revising a code</a:t>
            </a:r>
            <a:endParaRPr lang="en-US" altLang="zh-HK" sz="3200" b="1" smtClean="0">
              <a:solidFill>
                <a:srgbClr val="558ED5"/>
              </a:solidFill>
              <a:effectLst>
                <a:outerShdw blurRad="38100" dist="38100" dir="2700000" algn="tl">
                  <a:srgbClr val="C0C0C0"/>
                </a:outerShdw>
              </a:effectLst>
            </a:endParaRPr>
          </a:p>
        </p:txBody>
      </p:sp>
      <p:sp>
        <p:nvSpPr>
          <p:cNvPr id="106499" name="Rectangle 3"/>
          <p:cNvSpPr>
            <a:spLocks noGrp="1"/>
          </p:cNvSpPr>
          <p:nvPr>
            <p:ph idx="1"/>
          </p:nvPr>
        </p:nvSpPr>
        <p:spPr/>
        <p:txBody>
          <a:bodyPr/>
          <a:lstStyle/>
          <a:p>
            <a:pPr eaLnBrk="1" hangingPunct="1">
              <a:lnSpc>
                <a:spcPct val="80000"/>
              </a:lnSpc>
            </a:pPr>
            <a:r>
              <a:rPr lang="en-US" altLang="zh-TW" sz="2200" smtClean="0">
                <a:solidFill>
                  <a:srgbClr val="17375E"/>
                </a:solidFill>
              </a:rPr>
              <a:t>The Hong Kong Code incorporates the principles set out in:</a:t>
            </a:r>
          </a:p>
          <a:p>
            <a:pPr lvl="1" eaLnBrk="1" hangingPunct="1">
              <a:lnSpc>
                <a:spcPct val="80000"/>
              </a:lnSpc>
            </a:pPr>
            <a:r>
              <a:rPr lang="en-US" altLang="zh-TW" sz="1900" smtClean="0"/>
              <a:t>The International Federation of Pharmaceutical Manufacturers and Associations (IFPMA) Code of Pharmaceutical Marketing Practice</a:t>
            </a:r>
          </a:p>
          <a:p>
            <a:pPr lvl="1" eaLnBrk="1" hangingPunct="1">
              <a:lnSpc>
                <a:spcPct val="80000"/>
              </a:lnSpc>
            </a:pPr>
            <a:r>
              <a:rPr lang="en-US" altLang="zh-TW" sz="1900" smtClean="0"/>
              <a:t>The World Health Organization’s Ethical Criteria for Medicinal Drug Promotion</a:t>
            </a:r>
          </a:p>
          <a:p>
            <a:pPr lvl="1" eaLnBrk="1" hangingPunct="1">
              <a:lnSpc>
                <a:spcPct val="80000"/>
              </a:lnSpc>
            </a:pPr>
            <a:r>
              <a:rPr lang="en-US" altLang="zh-TW" sz="1900" smtClean="0"/>
              <a:t>The Mexico-City Principles</a:t>
            </a:r>
          </a:p>
          <a:p>
            <a:pPr lvl="1" eaLnBrk="1" hangingPunct="1">
              <a:lnSpc>
                <a:spcPct val="80000"/>
              </a:lnSpc>
              <a:buFont typeface="Wingdings" pitchFamily="2" charset="2"/>
              <a:buNone/>
            </a:pPr>
            <a:endParaRPr lang="en-US" altLang="zh-TW" sz="1700" smtClean="0"/>
          </a:p>
          <a:p>
            <a:pPr eaLnBrk="1" hangingPunct="1">
              <a:lnSpc>
                <a:spcPct val="80000"/>
              </a:lnSpc>
            </a:pPr>
            <a:r>
              <a:rPr lang="en-US" altLang="zh-TW" sz="1900" smtClean="0"/>
              <a:t> </a:t>
            </a:r>
            <a:r>
              <a:rPr lang="en-US" altLang="zh-HK" sz="2200" smtClean="0">
                <a:solidFill>
                  <a:srgbClr val="17375E"/>
                </a:solidFill>
              </a:rPr>
              <a:t>Leveraging professional knowledge</a:t>
            </a:r>
            <a:endParaRPr lang="en-US" altLang="zh-TW" sz="2200" smtClean="0">
              <a:solidFill>
                <a:srgbClr val="17375E"/>
              </a:solidFill>
            </a:endParaRPr>
          </a:p>
          <a:p>
            <a:pPr lvl="1" eaLnBrk="1" hangingPunct="1">
              <a:lnSpc>
                <a:spcPct val="80000"/>
              </a:lnSpc>
            </a:pPr>
            <a:r>
              <a:rPr lang="en-US" altLang="zh-HK" sz="1900" smtClean="0"/>
              <a:t>Learning from members</a:t>
            </a:r>
            <a:endParaRPr lang="en-US" altLang="zh-TW" sz="1900" smtClean="0"/>
          </a:p>
          <a:p>
            <a:pPr lvl="1" eaLnBrk="1" hangingPunct="1">
              <a:lnSpc>
                <a:spcPct val="80000"/>
              </a:lnSpc>
            </a:pPr>
            <a:r>
              <a:rPr lang="en-US" altLang="zh-HK" sz="1900" smtClean="0"/>
              <a:t>Learning from Associate members</a:t>
            </a:r>
            <a:endParaRPr lang="en-US" altLang="zh-TW" sz="1900" smtClean="0"/>
          </a:p>
          <a:p>
            <a:pPr lvl="1" eaLnBrk="1" hangingPunct="1">
              <a:lnSpc>
                <a:spcPct val="80000"/>
              </a:lnSpc>
            </a:pPr>
            <a:r>
              <a:rPr lang="en-US" altLang="zh-HK" sz="1900" smtClean="0"/>
              <a:t>Learning from law enforcement party ( e.g. Independent Commission Against Corruption)</a:t>
            </a:r>
          </a:p>
          <a:p>
            <a:pPr lvl="1" eaLnBrk="1" hangingPunct="1">
              <a:lnSpc>
                <a:spcPct val="80000"/>
              </a:lnSpc>
            </a:pPr>
            <a:r>
              <a:rPr lang="en-US" altLang="zh-TW" sz="1900" smtClean="0"/>
              <a:t>Learning from Case Law</a:t>
            </a:r>
          </a:p>
          <a:p>
            <a:pPr lvl="1" eaLnBrk="1" hangingPunct="1">
              <a:lnSpc>
                <a:spcPct val="80000"/>
              </a:lnSpc>
            </a:pPr>
            <a:r>
              <a:rPr lang="en-US" altLang="zh-HK" sz="1900" smtClean="0"/>
              <a:t>Learning from stakeholders  ( Public Hospitals, Physicians, Pharmacists, Patients</a:t>
            </a:r>
            <a:r>
              <a:rPr lang="en-US" altLang="zh-TW" sz="1900" smtClean="0"/>
              <a:t>, Consumer Council)</a:t>
            </a:r>
            <a:endParaRPr lang="en-US" altLang="zh-HK" sz="1900" smtClean="0"/>
          </a:p>
          <a:p>
            <a:pPr eaLnBrk="1" hangingPunct="1">
              <a:lnSpc>
                <a:spcPct val="80000"/>
              </a:lnSpc>
            </a:pPr>
            <a:endParaRPr lang="en-US" altLang="zh-HK" sz="1900" smtClean="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1066800"/>
            <a:ext cx="8229600" cy="2743200"/>
          </a:xfrm>
        </p:spPr>
        <p:txBody>
          <a:bodyPr anchor="t"/>
          <a:lstStyle/>
          <a:p>
            <a:pPr algn="ctr" eaLnBrk="1" hangingPunct="1"/>
            <a:r>
              <a:rPr lang="en-US" altLang="en-US" sz="3600" b="1" smtClean="0"/>
              <a:t/>
            </a:r>
            <a:br>
              <a:rPr lang="en-US" altLang="en-US" sz="3600" b="1" smtClean="0"/>
            </a:br>
            <a:r>
              <a:rPr lang="en-US" altLang="en-US" sz="4800" b="1" u="sng" smtClean="0"/>
              <a:t>SESSION ONE</a:t>
            </a:r>
            <a:br>
              <a:rPr lang="en-US" altLang="en-US" sz="4800" b="1" u="sng" smtClean="0"/>
            </a:br>
            <a:r>
              <a:rPr lang="en-US" altLang="en-US" sz="1800" b="1" smtClean="0"/>
              <a:t/>
            </a:r>
            <a:br>
              <a:rPr lang="en-US" altLang="en-US" sz="1800" b="1" smtClean="0"/>
            </a:br>
            <a:r>
              <a:rPr lang="en-US" altLang="en-US" sz="4800" b="1" smtClean="0"/>
              <a:t>Association Leadership in Strengthening Ethical Practices</a:t>
            </a:r>
            <a:endParaRPr lang="en-US" altLang="en-US" sz="3600" b="1" smtClean="0"/>
          </a:p>
        </p:txBody>
      </p:sp>
      <p:sp>
        <p:nvSpPr>
          <p:cNvPr id="70659"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70660"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613" cy="1143000"/>
          </a:xfrm>
        </p:spPr>
        <p:txBody>
          <a:bodyPr rtlCol="0">
            <a:normAutofit/>
          </a:bodyPr>
          <a:lstStyle/>
          <a:p>
            <a:pPr eaLnBrk="1" fontAlgn="auto" hangingPunct="1">
              <a:spcAft>
                <a:spcPts val="0"/>
              </a:spcAft>
              <a:defRPr/>
            </a:pPr>
            <a:r>
              <a:rPr lang="en-GB" sz="3600" b="1" dirty="0" smtClean="0">
                <a:solidFill>
                  <a:schemeClr val="tx2">
                    <a:lumMod val="60000"/>
                    <a:lumOff val="40000"/>
                  </a:schemeClr>
                </a:solidFill>
                <a:effectLst>
                  <a:outerShdw blurRad="38100" dist="38100" dir="2700000" algn="tl">
                    <a:srgbClr val="000000">
                      <a:alpha val="43137"/>
                    </a:srgbClr>
                  </a:outerShdw>
                </a:effectLst>
              </a:rPr>
              <a:t>The Code revision – the process of alignment</a:t>
            </a:r>
            <a:endParaRPr lang="en-GB" sz="3600" b="1" dirty="0">
              <a:solidFill>
                <a:schemeClr val="tx2">
                  <a:lumMod val="60000"/>
                  <a:lumOff val="4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p:txBody>
          <a:bodyPr/>
          <a:lstStyle/>
          <a:p>
            <a:pPr>
              <a:defRPr/>
            </a:pPr>
            <a:r>
              <a:rPr lang="en-US" altLang="zh-HK" sz="3600" b="1" smtClean="0">
                <a:solidFill>
                  <a:srgbClr val="7097D3"/>
                </a:solidFill>
                <a:effectLst>
                  <a:outerShdw blurRad="38100" dist="38100" dir="2700000" algn="tl">
                    <a:srgbClr val="C0C0C0"/>
                  </a:outerShdw>
                </a:effectLst>
              </a:rPr>
              <a:t>Promotion of Code internally</a:t>
            </a:r>
            <a:endParaRPr lang="zh-HK" altLang="en-US" sz="3600" b="1" smtClean="0">
              <a:solidFill>
                <a:srgbClr val="7097D3"/>
              </a:solidFill>
              <a:effectLst>
                <a:outerShdw blurRad="38100" dist="38100" dir="2700000" algn="tl">
                  <a:srgbClr val="C0C0C0"/>
                </a:outerShdw>
              </a:effectLst>
            </a:endParaRPr>
          </a:p>
        </p:txBody>
      </p:sp>
      <p:sp>
        <p:nvSpPr>
          <p:cNvPr id="108547" name="Content Placeholder 5"/>
          <p:cNvSpPr>
            <a:spLocks noGrp="1"/>
          </p:cNvSpPr>
          <p:nvPr>
            <p:ph idx="1"/>
          </p:nvPr>
        </p:nvSpPr>
        <p:spPr/>
        <p:txBody>
          <a:bodyPr/>
          <a:lstStyle/>
          <a:p>
            <a:r>
              <a:rPr lang="en-US" altLang="zh-HK" sz="2400" smtClean="0"/>
              <a:t>Training workshops </a:t>
            </a:r>
          </a:p>
          <a:p>
            <a:pPr lvl="1"/>
            <a:r>
              <a:rPr lang="en-US" altLang="zh-HK" sz="2000" smtClean="0"/>
              <a:t>Cert med. rep. course</a:t>
            </a:r>
          </a:p>
          <a:p>
            <a:pPr lvl="1"/>
            <a:r>
              <a:rPr lang="en-US" altLang="zh-HK" sz="2000" smtClean="0"/>
              <a:t>Train-the-trainer workshop </a:t>
            </a:r>
          </a:p>
          <a:p>
            <a:pPr lvl="2"/>
            <a:r>
              <a:rPr lang="en-US" altLang="zh-HK" sz="1600" smtClean="0"/>
              <a:t>At least identified a ‘responsible person’ to join</a:t>
            </a:r>
          </a:p>
          <a:p>
            <a:pPr lvl="2"/>
            <a:r>
              <a:rPr lang="en-US" altLang="zh-HK" sz="1600" smtClean="0"/>
              <a:t>Cases studies</a:t>
            </a:r>
          </a:p>
          <a:p>
            <a:r>
              <a:rPr lang="en-US" altLang="zh-HK" sz="2400" smtClean="0"/>
              <a:t>A survey to develop some KPIs to check the progress of development and identifying the areas of future training</a:t>
            </a:r>
          </a:p>
          <a:p>
            <a:r>
              <a:rPr lang="en-US" altLang="zh-HK" sz="2400" smtClean="0"/>
              <a:t>A workshop to be held in another half of the year. </a:t>
            </a:r>
          </a:p>
        </p:txBody>
      </p:sp>
      <p:sp>
        <p:nvSpPr>
          <p:cNvPr id="108548" name="TextBox 1"/>
          <p:cNvSpPr txBox="1">
            <a:spLocks noChangeArrowheads="1"/>
          </p:cNvSpPr>
          <p:nvPr/>
        </p:nvSpPr>
        <p:spPr bwMode="auto">
          <a:xfrm>
            <a:off x="1173163" y="5432425"/>
            <a:ext cx="6805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kumimoji="1" lang="en-GB" altLang="en-US" sz="2000" b="1">
              <a:solidFill>
                <a:srgbClr val="FF0000"/>
              </a:solidFill>
              <a:ea typeface="PMingLiU" pitchFamily="18" charset="-120"/>
            </a:endParaRPr>
          </a:p>
        </p:txBody>
      </p:sp>
      <p:sp>
        <p:nvSpPr>
          <p:cNvPr id="1085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BBC7FD-8CAC-4235-AE05-F27E1FB3F000}" type="slidenum">
              <a:rPr lang="zh-TW" altLang="en-US" smtClean="0">
                <a:solidFill>
                  <a:srgbClr val="898989"/>
                </a:solidFill>
              </a:rPr>
              <a:pPr eaLnBrk="1" hangingPunct="1"/>
              <a:t>41</a:t>
            </a:fld>
            <a:endParaRPr lang="en-US" altLang="zh-TW" smtClean="0">
              <a:solidFill>
                <a:srgbClr val="898989"/>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rtlCol="0">
            <a:normAutofit/>
          </a:bodyPr>
          <a:lstStyle/>
          <a:p>
            <a:pPr eaLnBrk="1" fontAlgn="auto" hangingPunct="1">
              <a:spcAft>
                <a:spcPts val="0"/>
              </a:spcAft>
              <a:defRPr/>
            </a:pPr>
            <a:r>
              <a:rPr lang="en-US" altLang="zh-HK" sz="3600" b="1" dirty="0" smtClean="0">
                <a:solidFill>
                  <a:schemeClr val="tx2">
                    <a:lumMod val="60000"/>
                    <a:lumOff val="40000"/>
                  </a:schemeClr>
                </a:solidFill>
                <a:effectLst>
                  <a:outerShdw blurRad="38100" dist="38100" dir="2700000" algn="tl">
                    <a:srgbClr val="000000">
                      <a:alpha val="43137"/>
                    </a:srgbClr>
                  </a:outerShdw>
                </a:effectLst>
              </a:rPr>
              <a:t>KPIs to measure success</a:t>
            </a:r>
          </a:p>
        </p:txBody>
      </p:sp>
      <p:sp>
        <p:nvSpPr>
          <p:cNvPr id="4" name="Content Placeholder 3"/>
          <p:cNvSpPr>
            <a:spLocks noGrp="1"/>
          </p:cNvSpPr>
          <p:nvPr>
            <p:ph idx="1"/>
          </p:nvPr>
        </p:nvSpPr>
        <p:spPr/>
        <p:txBody>
          <a:bodyPr rtlCol="0">
            <a:normAutofit lnSpcReduction="10000"/>
          </a:bodyPr>
          <a:lstStyle/>
          <a:p>
            <a:pPr marL="114300" indent="0" eaLnBrk="1" fontAlgn="auto" hangingPunct="1">
              <a:spcAft>
                <a:spcPts val="0"/>
              </a:spcAft>
              <a:buFont typeface="Wingdings" pitchFamily="2" charset="2"/>
              <a:buNone/>
              <a:defRPr/>
            </a:pPr>
            <a:r>
              <a:rPr lang="en-US" sz="2000" dirty="0" smtClean="0"/>
              <a:t>Stage 1: Align internal SOP with </a:t>
            </a:r>
            <a:r>
              <a:rPr lang="en-US" sz="2000" dirty="0" err="1" smtClean="0"/>
              <a:t>CoP</a:t>
            </a:r>
            <a:r>
              <a:rPr lang="en-US" sz="2000" dirty="0" smtClean="0"/>
              <a:t> through member survey</a:t>
            </a:r>
          </a:p>
          <a:p>
            <a:pPr marL="411163" lvl="1" indent="0" eaLnBrk="1" fontAlgn="auto" hangingPunct="1">
              <a:spcAft>
                <a:spcPts val="0"/>
              </a:spcAft>
              <a:buFont typeface="Wingdings 2" pitchFamily="18" charset="2"/>
              <a:buNone/>
              <a:defRPr/>
            </a:pPr>
            <a:r>
              <a:rPr lang="en-US" sz="1800" dirty="0" smtClean="0"/>
              <a:t>Quantitative:</a:t>
            </a:r>
          </a:p>
          <a:p>
            <a:pPr lvl="1" eaLnBrk="1" fontAlgn="auto" hangingPunct="1">
              <a:spcAft>
                <a:spcPts val="0"/>
              </a:spcAft>
              <a:defRPr/>
            </a:pPr>
            <a:r>
              <a:rPr lang="en-US" sz="1800" dirty="0" smtClean="0"/>
              <a:t>No. of questions received from compliance officers</a:t>
            </a:r>
          </a:p>
          <a:p>
            <a:pPr lvl="1" eaLnBrk="1" fontAlgn="auto" hangingPunct="1">
              <a:spcAft>
                <a:spcPts val="0"/>
              </a:spcAft>
              <a:defRPr/>
            </a:pPr>
            <a:r>
              <a:rPr lang="en-US" sz="1800" dirty="0"/>
              <a:t>Any </a:t>
            </a:r>
            <a:r>
              <a:rPr lang="en-US" sz="1800" dirty="0" smtClean="0"/>
              <a:t>dedicated officer in </a:t>
            </a:r>
            <a:r>
              <a:rPr lang="en-US" sz="1800" dirty="0"/>
              <a:t>the company</a:t>
            </a:r>
          </a:p>
          <a:p>
            <a:pPr lvl="1" eaLnBrk="1" fontAlgn="auto" hangingPunct="1">
              <a:spcAft>
                <a:spcPts val="0"/>
              </a:spcAft>
              <a:defRPr/>
            </a:pPr>
            <a:r>
              <a:rPr lang="en-US" sz="1800" dirty="0"/>
              <a:t>Frequency of </a:t>
            </a:r>
            <a:r>
              <a:rPr lang="en-US" sz="1800" dirty="0" smtClean="0"/>
              <a:t>training conducted in the past year</a:t>
            </a:r>
          </a:p>
          <a:p>
            <a:pPr lvl="1" eaLnBrk="1" fontAlgn="auto" hangingPunct="1">
              <a:spcAft>
                <a:spcPts val="0"/>
              </a:spcAft>
              <a:defRPr/>
            </a:pPr>
            <a:r>
              <a:rPr lang="en-US" sz="1800" dirty="0"/>
              <a:t>Any internal SOP set up</a:t>
            </a:r>
          </a:p>
          <a:p>
            <a:pPr lvl="1" eaLnBrk="1" fontAlgn="auto" hangingPunct="1">
              <a:spcAft>
                <a:spcPts val="0"/>
              </a:spcAft>
              <a:defRPr/>
            </a:pPr>
            <a:r>
              <a:rPr lang="en-US" sz="1800" dirty="0" smtClean="0"/>
              <a:t>Are </a:t>
            </a:r>
            <a:r>
              <a:rPr lang="en-US" sz="1800" dirty="0"/>
              <a:t>those SOPs aligned with </a:t>
            </a:r>
            <a:r>
              <a:rPr lang="en-US" sz="1800" dirty="0" err="1"/>
              <a:t>CoP</a:t>
            </a:r>
            <a:endParaRPr lang="en-US" sz="1800" dirty="0"/>
          </a:p>
          <a:p>
            <a:pPr marL="411163" lvl="1" indent="0" eaLnBrk="1" fontAlgn="auto" hangingPunct="1">
              <a:spcAft>
                <a:spcPts val="0"/>
              </a:spcAft>
              <a:buFont typeface="Wingdings 2" pitchFamily="18" charset="2"/>
              <a:buNone/>
              <a:defRPr/>
            </a:pPr>
            <a:r>
              <a:rPr lang="en-US" sz="1800" dirty="0" smtClean="0"/>
              <a:t>Qualitative:</a:t>
            </a:r>
          </a:p>
          <a:p>
            <a:pPr lvl="1" eaLnBrk="1" fontAlgn="auto" hangingPunct="1">
              <a:spcAft>
                <a:spcPts val="0"/>
              </a:spcAft>
              <a:defRPr/>
            </a:pPr>
            <a:r>
              <a:rPr lang="en-US" sz="1800" dirty="0" smtClean="0"/>
              <a:t>Type of questions raised </a:t>
            </a:r>
          </a:p>
          <a:p>
            <a:pPr lvl="1" eaLnBrk="1" fontAlgn="auto" hangingPunct="1">
              <a:spcAft>
                <a:spcPts val="0"/>
              </a:spcAft>
              <a:defRPr/>
            </a:pPr>
            <a:r>
              <a:rPr lang="en-US" sz="1800" dirty="0" smtClean="0"/>
              <a:t>Process to track internal compliance</a:t>
            </a:r>
          </a:p>
          <a:p>
            <a:pPr lvl="1" eaLnBrk="1" fontAlgn="auto" hangingPunct="1">
              <a:spcAft>
                <a:spcPts val="0"/>
              </a:spcAft>
              <a:defRPr/>
            </a:pPr>
            <a:r>
              <a:rPr lang="en-US" sz="1800" dirty="0" smtClean="0"/>
              <a:t>Which part of </a:t>
            </a:r>
            <a:r>
              <a:rPr lang="en-US" sz="1800" dirty="0" err="1" smtClean="0"/>
              <a:t>CoP</a:t>
            </a:r>
            <a:r>
              <a:rPr lang="en-US" sz="1800" dirty="0" smtClean="0"/>
              <a:t> need improvements</a:t>
            </a:r>
          </a:p>
          <a:p>
            <a:pPr marL="114300" indent="0" eaLnBrk="1" fontAlgn="auto" hangingPunct="1">
              <a:spcAft>
                <a:spcPts val="0"/>
              </a:spcAft>
              <a:buFont typeface="Wingdings" pitchFamily="2" charset="2"/>
              <a:buNone/>
              <a:defRPr/>
            </a:pPr>
            <a:r>
              <a:rPr lang="en-US" sz="2000" dirty="0" smtClean="0"/>
              <a:t>Stage 2 : Ethical thinking in every decision making</a:t>
            </a:r>
          </a:p>
          <a:p>
            <a:pPr lvl="1" eaLnBrk="1" fontAlgn="auto" hangingPunct="1">
              <a:spcAft>
                <a:spcPts val="0"/>
              </a:spcAft>
              <a:defRPr/>
            </a:pPr>
            <a:r>
              <a:rPr lang="en-US" sz="2000" dirty="0" smtClean="0"/>
              <a:t>Workshop with cases help members understanding each participating companies’ and knowledge gap.</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4163" y="58738"/>
            <a:ext cx="8218487" cy="576262"/>
          </a:xfrm>
        </p:spPr>
        <p:txBody>
          <a:bodyPr>
            <a:normAutofit/>
          </a:bodyPr>
          <a:lstStyle/>
          <a:p>
            <a:pPr eaLnBrk="1" hangingPunct="1">
              <a:defRPr/>
            </a:pPr>
            <a:r>
              <a:rPr lang="en-US" altLang="zh-HK" sz="2200" b="1" smtClean="0">
                <a:solidFill>
                  <a:srgbClr val="558BB8"/>
                </a:solidFill>
              </a:rPr>
              <a:t>Promotion of Code – leverage the relationship with stakeholders</a:t>
            </a:r>
            <a:endParaRPr lang="zh-HK" altLang="en-US" sz="2000" b="1" smtClean="0">
              <a:solidFill>
                <a:srgbClr val="726868"/>
              </a:solidFill>
              <a:effectLst>
                <a:outerShdw blurRad="38100" dist="38100" dir="2700000" algn="tl">
                  <a:srgbClr val="C0C0C0"/>
                </a:outerShdw>
              </a:effectLst>
            </a:endParaRPr>
          </a:p>
        </p:txBody>
      </p:sp>
      <p:sp>
        <p:nvSpPr>
          <p:cNvPr id="1105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B7CD6E-11D8-4C33-98D3-D6E2B055169E}" type="slidenum">
              <a:rPr lang="en-US" altLang="en-US" smtClean="0">
                <a:solidFill>
                  <a:srgbClr val="898989"/>
                </a:solidFill>
              </a:rPr>
              <a:pPr eaLnBrk="1" hangingPunct="1"/>
              <a:t>43</a:t>
            </a:fld>
            <a:endParaRPr lang="en-US" altLang="en-US" smtClean="0">
              <a:solidFill>
                <a:srgbClr val="898989"/>
              </a:solidFill>
            </a:endParaRPr>
          </a:p>
        </p:txBody>
      </p:sp>
      <p:graphicFrame>
        <p:nvGraphicFramePr>
          <p:cNvPr id="4" name="Table 3"/>
          <p:cNvGraphicFramePr>
            <a:graphicFrameLocks noGrp="1"/>
          </p:cNvGraphicFramePr>
          <p:nvPr/>
        </p:nvGraphicFramePr>
        <p:xfrm>
          <a:off x="236538" y="639763"/>
          <a:ext cx="8724900" cy="7310437"/>
        </p:xfrm>
        <a:graphic>
          <a:graphicData uri="http://schemas.openxmlformats.org/drawingml/2006/table">
            <a:tbl>
              <a:tblPr/>
              <a:tblGrid>
                <a:gridCol w="739775"/>
                <a:gridCol w="1941512"/>
                <a:gridCol w="2046288"/>
                <a:gridCol w="1997075"/>
                <a:gridCol w="2000250"/>
              </a:tblGrid>
              <a:tr h="192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1" i="0" u="none" strike="noStrike" cap="none" normalizeH="0" baseline="0" smtClean="0">
                          <a:ln>
                            <a:noFill/>
                          </a:ln>
                          <a:solidFill>
                            <a:srgbClr val="FFFFFF"/>
                          </a:solidFill>
                          <a:effectLst/>
                          <a:latin typeface="Century Gothic" pitchFamily="34" charset="0"/>
                          <a:ea typeface="PMingLiU" pitchFamily="18" charset="-120"/>
                          <a:cs typeface="Arial" pitchFamily="34" charset="0"/>
                        </a:rPr>
                        <a:t> </a:t>
                      </a:r>
                      <a:endParaRPr kumimoji="0" lang="zh-TW" altLang="zh-HK" sz="1200" b="1" i="0" u="none" strike="noStrike" cap="none" normalizeH="0" baseline="0" smtClean="0">
                        <a:ln>
                          <a:noFill/>
                        </a:ln>
                        <a:solidFill>
                          <a:srgbClr val="FFFFFF"/>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200" b="1" i="0" u="none" strike="noStrike" cap="none" normalizeH="0" baseline="0" smtClean="0">
                          <a:ln>
                            <a:noFill/>
                          </a:ln>
                          <a:solidFill>
                            <a:srgbClr val="FFFFFF"/>
                          </a:solidFill>
                          <a:effectLst/>
                          <a:latin typeface="Century Gothic" pitchFamily="34" charset="0"/>
                          <a:ea typeface="PMingLiU" pitchFamily="18" charset="-120"/>
                          <a:cs typeface="Arial" pitchFamily="34" charset="0"/>
                        </a:rPr>
                        <a:t>Target Receiver</a:t>
                      </a:r>
                      <a:endParaRPr kumimoji="0" lang="zh-TW" altLang="zh-HK" sz="1200" b="1" i="0" u="none" strike="noStrike" cap="none" normalizeH="0" baseline="0" smtClean="0">
                        <a:ln>
                          <a:noFill/>
                        </a:ln>
                        <a:solidFill>
                          <a:srgbClr val="FFFFFF"/>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200" b="1" i="0" u="none" strike="noStrike" cap="none" normalizeH="0" baseline="0" smtClean="0">
                          <a:ln>
                            <a:noFill/>
                          </a:ln>
                          <a:solidFill>
                            <a:srgbClr val="FFFFFF"/>
                          </a:solidFill>
                          <a:effectLst/>
                          <a:latin typeface="Century Gothic" pitchFamily="34" charset="0"/>
                          <a:ea typeface="PMingLiU" pitchFamily="18" charset="-120"/>
                          <a:cs typeface="Arial" pitchFamily="34" charset="0"/>
                        </a:rPr>
                        <a:t>Channel</a:t>
                      </a:r>
                      <a:endParaRPr kumimoji="0" lang="zh-TW" altLang="zh-HK" sz="1200" b="1" i="0" u="none" strike="noStrike" cap="none" normalizeH="0" baseline="0" smtClean="0">
                        <a:ln>
                          <a:noFill/>
                        </a:ln>
                        <a:solidFill>
                          <a:srgbClr val="FFFFFF"/>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200" b="1" i="0" u="none" strike="noStrike" cap="none" normalizeH="0" baseline="0" smtClean="0">
                          <a:ln>
                            <a:noFill/>
                          </a:ln>
                          <a:solidFill>
                            <a:srgbClr val="FFFFFF"/>
                          </a:solidFill>
                          <a:effectLst/>
                          <a:latin typeface="Century Gothic" pitchFamily="34" charset="0"/>
                          <a:ea typeface="PMingLiU" pitchFamily="18" charset="-120"/>
                          <a:cs typeface="Arial" pitchFamily="34" charset="0"/>
                        </a:rPr>
                        <a:t>Objective</a:t>
                      </a:r>
                      <a:endParaRPr kumimoji="0" lang="zh-TW" altLang="zh-HK" sz="1200" b="1" i="0" u="none" strike="noStrike" cap="none" normalizeH="0" baseline="0" smtClean="0">
                        <a:ln>
                          <a:noFill/>
                        </a:ln>
                        <a:solidFill>
                          <a:srgbClr val="FFFFFF"/>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FFFFFF"/>
                          </a:solidFill>
                          <a:effectLst/>
                          <a:latin typeface="Calibri" pitchFamily="34" charset="0"/>
                          <a:ea typeface="PMingLiU" pitchFamily="18" charset="-120"/>
                          <a:cs typeface="Times New Roman" pitchFamily="18" charset="0"/>
                        </a:rPr>
                        <a:t>update</a:t>
                      </a:r>
                      <a:endParaRPr kumimoji="0" lang="zh-TW" altLang="zh-HK" sz="1200" b="1" i="0" u="none" strike="noStrike" cap="none" normalizeH="0" baseline="0" smtClean="0">
                        <a:ln>
                          <a:noFill/>
                        </a:ln>
                        <a:solidFill>
                          <a:srgbClr val="FFFFFF"/>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2872">
                <a:tc row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1" i="0" u="none" strike="noStrike" cap="none" normalizeH="0" baseline="0" smtClean="0">
                          <a:ln>
                            <a:noFill/>
                          </a:ln>
                          <a:solidFill>
                            <a:srgbClr val="FFFFFF"/>
                          </a:solidFill>
                          <a:effectLst/>
                          <a:latin typeface="Century Gothic" pitchFamily="34" charset="0"/>
                          <a:ea typeface="PMingLiU" pitchFamily="18" charset="-120"/>
                          <a:cs typeface="Arial" pitchFamily="34" charset="0"/>
                        </a:rPr>
                        <a:t>External</a:t>
                      </a:r>
                      <a:endParaRPr kumimoji="0" lang="zh-TW" altLang="zh-HK" sz="1200" b="1" i="0" u="none" strike="noStrike" cap="none" normalizeH="0" baseline="0" smtClean="0">
                        <a:ln>
                          <a:noFill/>
                        </a:ln>
                        <a:solidFill>
                          <a:srgbClr val="FFFFFF"/>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Public</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Inform public about the spirits and principles of our Code and enhance industry’s image</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rPr>
                        <a:t>The code is on the website</a:t>
                      </a:r>
                      <a:endParaRPr kumimoji="0" lang="zh-TW" altLang="zh-HK"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728631">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Website</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vMerge="1">
                  <a:txBody>
                    <a:bodyPr/>
                    <a:lstStyle/>
                    <a:p>
                      <a:endParaRPr lang="en-US"/>
                    </a:p>
                  </a:txBody>
                  <a:tcPr/>
                </a:tc>
                <a:tc vMerge="1">
                  <a:txBody>
                    <a:bodyPr/>
                    <a:lstStyle/>
                    <a:p>
                      <a:endParaRPr lang="en-US"/>
                    </a:p>
                  </a:txBody>
                  <a:tcPr/>
                </a:tc>
              </a:tr>
              <a:tr h="549251">
                <a:tc vMerge="1">
                  <a:txBody>
                    <a:bodyPr/>
                    <a:lstStyle/>
                    <a:p>
                      <a:endParaRPr lang="en-US"/>
                    </a:p>
                  </a:txBody>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Organizations/ Associations (local &amp; overseas)e.g. Consumer Council, HKMHDIA, </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rgbClr val="FF0000"/>
                          </a:solidFill>
                          <a:effectLst/>
                          <a:latin typeface="Century Gothic" pitchFamily="34" charset="0"/>
                          <a:ea typeface="PMingLiU" pitchFamily="18" charset="-120"/>
                          <a:cs typeface="Arial" pitchFamily="34" charset="0"/>
                        </a:rPr>
                        <a:t>MEHK </a:t>
                      </a: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seminars/Briefing meetings; association meeting</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Promote our Code to overseas Event organizers  </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rPr>
                        <a:t>Via HK tourism Board</a:t>
                      </a:r>
                      <a:endParaRPr kumimoji="0" lang="zh-TW" altLang="zh-HK"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7873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Further discuss the co-promotional activities e.g. Medical Devices Association</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rPr>
                        <a:t>Meeting done and the association will put forward to plan to make it mandatory</a:t>
                      </a:r>
                      <a:endParaRPr kumimoji="0" lang="zh-TW" altLang="zh-HK"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r>
              <a:tr h="168426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Doctors/Healthcare Professionals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rPr>
                        <a:t>e.g. HKMA, FMSHK, Doctors Union, PPA, PSHK, SHPHK, PCCC</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By </a:t>
                      </a:r>
                      <a:r>
                        <a:rPr kumimoji="0" lang="en-US" altLang="zh-HK" sz="1200" b="0" i="0" u="none" strike="noStrike" cap="none" normalizeH="0" baseline="0" smtClean="0">
                          <a:ln>
                            <a:noFill/>
                          </a:ln>
                          <a:solidFill>
                            <a:srgbClr val="800000"/>
                          </a:solidFill>
                          <a:effectLst/>
                          <a:latin typeface="Century Gothic" pitchFamily="34" charset="0"/>
                          <a:ea typeface="PMingLiU" pitchFamily="18" charset="-120"/>
                          <a:cs typeface="Arial" pitchFamily="34" charset="0"/>
                        </a:rPr>
                        <a:t>mailing/meetings</a:t>
                      </a: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 with HKMA and doctors union/MEHK Associations meeting (gather all the medical associations  for a briefing)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800000"/>
                          </a:solidFill>
                          <a:effectLst/>
                          <a:latin typeface="Calibri" pitchFamily="34" charset="0"/>
                          <a:ea typeface="PMingLiU" pitchFamily="18" charset="-120"/>
                          <a:cs typeface="Times New Roman" pitchFamily="18" charset="0"/>
                        </a:rPr>
                        <a:t>Letters</a:t>
                      </a:r>
                      <a:r>
                        <a:rPr kumimoji="0" lang="en-US" altLang="zh-TW"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rPr>
                        <a:t> to council heads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rPr>
                        <a:t>Journal adv to highlight key messages and link of COP</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To understand our marketing practices and responsibilities in providing accurate information on members’ products</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rPr>
                        <a:t>Have sent letters to associations all regarded stakeholders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rPr>
                        <a:t>An advertisement on the July,  medical Journal</a:t>
                      </a:r>
                      <a:endParaRPr kumimoji="0" lang="zh-TW" altLang="zh-HK"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92229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Government Stakeholders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rPr>
                        <a:t>e.g. Food &amp; Health Bureau, LegCo members, HA, DH, PPB</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By mailing/face-to-face meetings</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To ensure our business practices should conform to all relevant laws and regulations of Hong Kong and Macau</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rPr>
                        <a:t>Mail sent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rPr>
                        <a:t>Met legco members – Joe Lee, Helena Wong</a:t>
                      </a:r>
                      <a:endParaRPr kumimoji="0" lang="zh-TW" altLang="zh-HK"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r>
              <a:tr h="73180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Patient Groups</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By mailing/patient groups’ activities</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Promote our commitment to the improvement of patients’ quality of life</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rPr>
                        <a:t>Mail sent with their acknowledgement</a:t>
                      </a:r>
                      <a:endParaRPr kumimoji="0" lang="zh-TW" altLang="zh-HK" sz="1200" b="0" i="0" u="none" strike="noStrike" cap="none" normalizeH="0" baseline="0" smtClean="0">
                        <a:ln>
                          <a:noFill/>
                        </a:ln>
                        <a:solidFill>
                          <a:srgbClr val="A23A28"/>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95245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Universities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e.g. HKU &amp; CUHK</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By educational talks</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200" b="0" i="0" u="none" strike="noStrike" cap="none" normalizeH="0" baseline="0" smtClean="0">
                          <a:ln>
                            <a:noFill/>
                          </a:ln>
                          <a:solidFill>
                            <a:schemeClr val="tx1"/>
                          </a:solidFill>
                          <a:effectLst/>
                          <a:latin typeface="Century Gothic" pitchFamily="34" charset="0"/>
                          <a:ea typeface="PMingLiU" pitchFamily="18" charset="-120"/>
                          <a:cs typeface="Arial" pitchFamily="34" charset="0"/>
                        </a:rPr>
                        <a:t>Through the universities to educate the pharmacy students about our industry’s code of practice</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200" b="0" i="0" u="none" strike="noStrike" cap="none" normalizeH="0" baseline="0" smtClean="0">
                          <a:ln>
                            <a:noFill/>
                          </a:ln>
                          <a:solidFill>
                            <a:srgbClr val="C00000"/>
                          </a:solidFill>
                          <a:effectLst/>
                          <a:latin typeface="Calibri" pitchFamily="34" charset="0"/>
                          <a:ea typeface="PMingLiU" pitchFamily="18" charset="-120"/>
                          <a:cs typeface="Times New Roman" pitchFamily="18" charset="0"/>
                        </a:rPr>
                        <a:t>A seminar every year…</a:t>
                      </a:r>
                      <a:endParaRPr kumimoji="0" lang="zh-TW" altLang="zh-HK" sz="1200" b="0" i="0" u="none" strike="noStrike" cap="none" normalizeH="0" baseline="0" smtClean="0">
                        <a:ln>
                          <a:noFill/>
                        </a:ln>
                        <a:solidFill>
                          <a:srgbClr val="C00000"/>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r>
              <a:tr h="5794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rPr>
                        <a:t>Other Stakeholders</a:t>
                      </a:r>
                      <a:endParaRPr kumimoji="0" lang="zh-TW" altLang="zh-HK" sz="12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Century Gothic" pitchFamily="34" charset="0"/>
                          <a:ea typeface="Microsoft JhengHei" pitchFamily="34" charset="-120"/>
                          <a:cs typeface="Arial" pitchFamily="34" charset="0"/>
                        </a:rPr>
                        <a:t>Newsletter</a:t>
                      </a:r>
                      <a:endParaRPr kumimoji="0" lang="zh-TW" altLang="en-US" sz="1200" b="0" i="0" u="none" strike="noStrike" cap="none" normalizeH="0" baseline="0" smtClean="0">
                        <a:ln>
                          <a:noFill/>
                        </a:ln>
                        <a:solidFill>
                          <a:schemeClr val="tx1"/>
                        </a:solidFill>
                        <a:effectLst/>
                        <a:latin typeface="Century Gothic" pitchFamily="34" charset="0"/>
                        <a:ea typeface="Microsoft JhengHei" pitchFamily="34" charset="-120"/>
                        <a:cs typeface="Arial" pitchFamily="34"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Century Gothic" pitchFamily="34" charset="0"/>
                          <a:ea typeface="Microsoft JhengHei" pitchFamily="34" charset="-120"/>
                          <a:cs typeface="Times New Roman" pitchFamily="18" charset="0"/>
                        </a:rPr>
                        <a:t>To reach some stakeholder may not know about our Code</a:t>
                      </a:r>
                      <a:endParaRPr kumimoji="0" lang="zh-TW" altLang="zh-HK" sz="1200" b="0" i="0" u="none" strike="noStrike" cap="none" normalizeH="0" baseline="0" smtClean="0">
                        <a:ln>
                          <a:noFill/>
                        </a:ln>
                        <a:solidFill>
                          <a:schemeClr val="tx1"/>
                        </a:solidFill>
                        <a:effectLst/>
                        <a:latin typeface="Calibri" pitchFamily="34" charset="0"/>
                        <a:ea typeface="Microsoft JhengHei" pitchFamily="34"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C00000"/>
                          </a:solidFill>
                          <a:effectLst/>
                          <a:latin typeface="Calibri" pitchFamily="34" charset="0"/>
                          <a:ea typeface="PMingLiU" pitchFamily="18" charset="-120"/>
                          <a:cs typeface="Times New Roman" pitchFamily="18" charset="0"/>
                        </a:rPr>
                        <a:t>Will reinforce the message in the June version</a:t>
                      </a:r>
                      <a:endParaRPr kumimoji="0" lang="zh-TW" altLang="zh-HK" sz="1200" b="0" i="0" u="none" strike="noStrike" cap="none" normalizeH="0" baseline="0" smtClean="0">
                        <a:ln>
                          <a:noFill/>
                        </a:ln>
                        <a:solidFill>
                          <a:srgbClr val="C00000"/>
                        </a:solidFill>
                        <a:effectLst/>
                        <a:latin typeface="Calibri" pitchFamily="34" charset="0"/>
                        <a:ea typeface="PMingLiU" pitchFamily="18" charset="-120"/>
                        <a:cs typeface="Times New Roman" pitchFamily="18"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bl>
          </a:graphicData>
        </a:graphic>
      </p:graphicFrame>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413" cy="1143000"/>
          </a:xfrm>
        </p:spPr>
        <p:txBody>
          <a:bodyPr rtlCol="0">
            <a:normAutofit/>
          </a:bodyPr>
          <a:lstStyle/>
          <a:p>
            <a:pPr eaLnBrk="1" fontAlgn="auto" hangingPunct="1">
              <a:spcAft>
                <a:spcPts val="0"/>
              </a:spcAft>
              <a:defRPr/>
            </a:pPr>
            <a:r>
              <a:rPr lang="en-US" sz="3600" b="1" dirty="0" smtClean="0">
                <a:solidFill>
                  <a:schemeClr val="tx2">
                    <a:lumMod val="60000"/>
                    <a:lumOff val="40000"/>
                  </a:schemeClr>
                </a:solidFill>
                <a:effectLst>
                  <a:outerShdw blurRad="38100" dist="38100" dir="2700000" algn="tl">
                    <a:srgbClr val="000000">
                      <a:alpha val="43137"/>
                    </a:srgbClr>
                  </a:outerShdw>
                </a:effectLst>
              </a:rPr>
              <a:t>Myths of </a:t>
            </a:r>
            <a:r>
              <a:rPr lang="en-US" sz="3600" b="1" dirty="0">
                <a:solidFill>
                  <a:schemeClr val="tx2">
                    <a:lumMod val="60000"/>
                    <a:lumOff val="40000"/>
                  </a:schemeClr>
                </a:solidFill>
                <a:effectLst>
                  <a:outerShdw blurRad="38100" dist="38100" dir="2700000" algn="tl">
                    <a:srgbClr val="000000">
                      <a:alpha val="43137"/>
                    </a:srgbClr>
                  </a:outerShdw>
                </a:effectLst>
              </a:rPr>
              <a:t>i</a:t>
            </a:r>
            <a:r>
              <a:rPr lang="en-US" sz="3600" b="1" dirty="0" smtClean="0">
                <a:solidFill>
                  <a:schemeClr val="tx2">
                    <a:lumMod val="60000"/>
                    <a:lumOff val="40000"/>
                  </a:schemeClr>
                </a:solidFill>
                <a:effectLst>
                  <a:outerShdw blurRad="38100" dist="38100" dir="2700000" algn="tl">
                    <a:srgbClr val="000000">
                      <a:alpha val="43137"/>
                    </a:srgbClr>
                  </a:outerShdw>
                </a:effectLst>
              </a:rPr>
              <a:t>mplementing Code of Practice</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111619" name="Content Placeholder 2"/>
          <p:cNvSpPr>
            <a:spLocks noGrp="1"/>
          </p:cNvSpPr>
          <p:nvPr>
            <p:ph idx="1"/>
          </p:nvPr>
        </p:nvSpPr>
        <p:spPr>
          <a:xfrm>
            <a:off x="468313" y="1628775"/>
            <a:ext cx="8229600" cy="4525963"/>
          </a:xfrm>
        </p:spPr>
        <p:txBody>
          <a:bodyPr/>
          <a:lstStyle/>
          <a:p>
            <a:pPr marL="514350" indent="-514350" eaLnBrk="1" hangingPunct="1">
              <a:buFontTx/>
              <a:buAutoNum type="arabicPeriod"/>
            </a:pPr>
            <a:r>
              <a:rPr lang="en-US" altLang="zh-HK" sz="2400" smtClean="0"/>
              <a:t>Is implementing the Code costly?</a:t>
            </a:r>
          </a:p>
          <a:p>
            <a:pPr marL="514350" indent="-514350" eaLnBrk="1" hangingPunct="1">
              <a:buFontTx/>
              <a:buAutoNum type="arabicPeriod"/>
            </a:pPr>
            <a:r>
              <a:rPr lang="en-US" altLang="zh-HK" sz="2400" smtClean="0"/>
              <a:t>Is implementing a Code time consuming?</a:t>
            </a:r>
          </a:p>
          <a:p>
            <a:pPr marL="514350" indent="-514350" eaLnBrk="1" hangingPunct="1">
              <a:buFontTx/>
              <a:buAutoNum type="arabicPeriod"/>
            </a:pPr>
            <a:r>
              <a:rPr lang="en-US" altLang="zh-HK" sz="2400" smtClean="0"/>
              <a:t>Is promoting a Code need a lot of additional human resources?</a:t>
            </a:r>
          </a:p>
          <a:p>
            <a:pPr marL="514350" indent="-514350" eaLnBrk="1" hangingPunct="1">
              <a:buFontTx/>
              <a:buAutoNum type="arabicPeriod"/>
            </a:pPr>
            <a:r>
              <a:rPr lang="en-US" altLang="zh-HK" sz="2400" smtClean="0"/>
              <a:t>Will I lose the market</a:t>
            </a:r>
          </a:p>
          <a:p>
            <a:pPr marL="914400" lvl="1" indent="-514350" eaLnBrk="1" hangingPunct="1">
              <a:buFont typeface="Calibri" pitchFamily="34" charset="0"/>
              <a:buAutoNum type="alphaLcPeriod"/>
            </a:pPr>
            <a:r>
              <a:rPr lang="en-US" altLang="zh-HK" sz="2000" smtClean="0"/>
              <a:t>if my company does something different from other companies (which do not comply with the Code Of Practice); or </a:t>
            </a:r>
          </a:p>
          <a:p>
            <a:pPr marL="914400" lvl="1" indent="-514350" eaLnBrk="1" hangingPunct="1">
              <a:buFont typeface="Calibri" pitchFamily="34" charset="0"/>
              <a:buAutoNum type="alphaLcPeriod"/>
            </a:pPr>
            <a:r>
              <a:rPr lang="en-US" altLang="zh-HK" sz="2000" smtClean="0"/>
              <a:t>if my company does something different from the previous practice by which I will lose my existing customers</a:t>
            </a:r>
          </a:p>
        </p:txBody>
      </p:sp>
      <p:sp>
        <p:nvSpPr>
          <p:cNvPr id="1116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923132-542B-46EB-B747-17C6AC98AFE6}" type="slidenum">
              <a:rPr lang="en-US" altLang="zh-TW" smtClean="0">
                <a:solidFill>
                  <a:srgbClr val="7B9899"/>
                </a:solidFill>
              </a:rPr>
              <a:pPr eaLnBrk="1" hangingPunct="1"/>
              <a:t>44</a:t>
            </a:fld>
            <a:endParaRPr lang="en-US" altLang="zh-TW" smtClean="0">
              <a:solidFill>
                <a:srgbClr val="7B989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3600" b="1" dirty="0" smtClean="0">
                <a:solidFill>
                  <a:schemeClr val="tx2">
                    <a:lumMod val="60000"/>
                    <a:lumOff val="40000"/>
                  </a:schemeClr>
                </a:solidFill>
                <a:effectLst>
                  <a:outerShdw blurRad="38100" dist="38100" dir="2700000" algn="tl">
                    <a:srgbClr val="000000">
                      <a:alpha val="43137"/>
                    </a:srgbClr>
                  </a:outerShdw>
                </a:effectLst>
              </a:rPr>
              <a:t>Prevention of Bribery Ordinance (POBO)</a:t>
            </a:r>
            <a:endParaRPr lang="en-GB"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112643" name="Content Placeholder 2"/>
          <p:cNvSpPr>
            <a:spLocks noGrp="1"/>
          </p:cNvSpPr>
          <p:nvPr>
            <p:ph idx="1"/>
          </p:nvPr>
        </p:nvSpPr>
        <p:spPr/>
        <p:txBody>
          <a:bodyPr/>
          <a:lstStyle/>
          <a:p>
            <a:pPr eaLnBrk="1" hangingPunct="1"/>
            <a:r>
              <a:rPr lang="en-GB" altLang="en-US" sz="2400" smtClean="0"/>
              <a:t>Enacted in 1971</a:t>
            </a:r>
          </a:p>
          <a:p>
            <a:pPr eaLnBrk="1" hangingPunct="1"/>
            <a:r>
              <a:rPr lang="en-GB" altLang="en-US" sz="2400" smtClean="0"/>
              <a:t>Enforced by Independent Commissioner of Corruption</a:t>
            </a:r>
            <a:endParaRPr lang="en-US" altLang="en-US" sz="2400" smtClean="0"/>
          </a:p>
          <a:p>
            <a:pPr eaLnBrk="1" hangingPunct="1"/>
            <a:r>
              <a:rPr lang="en-US" altLang="en-US" sz="2400" smtClean="0"/>
              <a:t>Under the POBO, it is not a statutory defence to show that an advantage is of de </a:t>
            </a:r>
            <a:r>
              <a:rPr lang="en-US" altLang="en-US" sz="2400" u="sng" smtClean="0"/>
              <a:t>minimis value </a:t>
            </a:r>
            <a:r>
              <a:rPr lang="en-US" altLang="en-US" sz="2400" smtClean="0"/>
              <a:t>or that </a:t>
            </a:r>
            <a:r>
              <a:rPr lang="en-US" altLang="en-US" sz="2400" u="sng" smtClean="0"/>
              <a:t>it is customary to any profession, trade, vocation or calling to accept the advantage</a:t>
            </a:r>
            <a:r>
              <a:rPr lang="en-US" altLang="en-US" sz="2400" smtClean="0"/>
              <a:t>. However, it is a general defence for any person to prove that he had offered, accepted or solicited the advantage with lawful authority or reasonable excuse. </a:t>
            </a:r>
            <a:endParaRPr lang="en-GB" altLang="en-US" sz="2400" smtClean="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z="3600" b="1" dirty="0" smtClean="0">
                <a:solidFill>
                  <a:srgbClr val="0070C0"/>
                </a:solidFill>
                <a:effectLst>
                  <a:outerShdw blurRad="38100" dist="38100" dir="2700000" algn="tl">
                    <a:srgbClr val="000000">
                      <a:alpha val="43137"/>
                    </a:srgbClr>
                  </a:outerShdw>
                </a:effectLst>
              </a:rPr>
              <a:t>No misleading information/off-label promotion</a:t>
            </a:r>
          </a:p>
        </p:txBody>
      </p:sp>
      <p:sp>
        <p:nvSpPr>
          <p:cNvPr id="113667" name="Content Placeholder 2"/>
          <p:cNvSpPr>
            <a:spLocks noGrp="1"/>
          </p:cNvSpPr>
          <p:nvPr>
            <p:ph idx="1"/>
          </p:nvPr>
        </p:nvSpPr>
        <p:spPr/>
        <p:txBody>
          <a:bodyPr/>
          <a:lstStyle/>
          <a:p>
            <a:pPr eaLnBrk="1" hangingPunct="1"/>
            <a:r>
              <a:rPr lang="en-US" altLang="en-US" sz="2400" smtClean="0"/>
              <a:t>False labelling and advertisement of food or drugs</a:t>
            </a:r>
          </a:p>
          <a:p>
            <a:pPr marL="457200" lvl="1" indent="0" eaLnBrk="1" hangingPunct="1">
              <a:buFontTx/>
              <a:buNone/>
            </a:pPr>
            <a:r>
              <a:rPr lang="en-GB" altLang="en-US" sz="1800" smtClean="0"/>
              <a:t>Cap 132 Public Health and Municipal Services, enforce by Food and Health Bureau</a:t>
            </a:r>
          </a:p>
          <a:p>
            <a:pPr eaLnBrk="1" hangingPunct="1"/>
            <a:r>
              <a:rPr lang="en-GB" altLang="en-US" sz="2400" smtClean="0"/>
              <a:t>Misleading information, misleading omissions, bait advertising</a:t>
            </a:r>
            <a:r>
              <a:rPr lang="en-GB" altLang="en-US" sz="2800" smtClean="0"/>
              <a:t>:</a:t>
            </a:r>
          </a:p>
          <a:p>
            <a:pPr marL="342900" lvl="2" indent="-342900" eaLnBrk="1" hangingPunct="1"/>
            <a:r>
              <a:rPr lang="en-GB" altLang="en-US" sz="1800" smtClean="0">
                <a:solidFill>
                  <a:srgbClr val="000000"/>
                </a:solidFill>
              </a:rPr>
              <a:t>Cap 362 Trade Description Ordinance, enforced by Custom and Excise</a:t>
            </a:r>
            <a:endParaRPr lang="en-GB" altLang="en-US" sz="2800" smtClean="0"/>
          </a:p>
          <a:p>
            <a:pPr eaLnBrk="1" hangingPunct="1"/>
            <a:r>
              <a:rPr lang="en-GB" altLang="en-US" sz="2800" smtClean="0"/>
              <a:t>Off-label promotion </a:t>
            </a:r>
          </a:p>
          <a:p>
            <a:pPr marL="342900" lvl="2" indent="-342900" eaLnBrk="1" hangingPunct="1">
              <a:buFontTx/>
              <a:buNone/>
            </a:pPr>
            <a:r>
              <a:rPr lang="en-GB" altLang="en-US" sz="1800" smtClean="0">
                <a:solidFill>
                  <a:srgbClr val="000000"/>
                </a:solidFill>
              </a:rPr>
              <a:t>- </a:t>
            </a:r>
            <a:r>
              <a:rPr lang="en-GB" altLang="en-US" sz="1800" smtClean="0"/>
              <a:t>Code of Practice: IFPMA, PhrMA, JPMA, HKAPI</a:t>
            </a:r>
          </a:p>
          <a:p>
            <a:pPr marL="457200" lvl="1" indent="0" eaLnBrk="1" hangingPunct="1"/>
            <a:endParaRPr lang="en-GB" altLang="en-US" smtClean="0"/>
          </a:p>
          <a:p>
            <a:pPr eaLnBrk="1" hangingPunct="1"/>
            <a:endParaRPr lang="en-GB" altLang="en-US" smtClean="0"/>
          </a:p>
          <a:p>
            <a:pPr marL="457200" lvl="1" indent="0" eaLnBrk="1" hangingPunct="1"/>
            <a:endParaRPr lang="en-GB" altLang="en-US" smtClean="0"/>
          </a:p>
          <a:p>
            <a:pPr marL="457200" lvl="1" indent="0" eaLnBrk="1" hangingPunct="1"/>
            <a:endParaRPr lang="en-GB" altLang="en-US" smtClean="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Session Two: Best Practices for Low Cost Implementation of Codes of Ethics</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114691"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2209800"/>
            <a:ext cx="8458200" cy="2770188"/>
          </a:xfrm>
          <a:prstGeom prst="rect">
            <a:avLst/>
          </a:prstGeom>
        </p:spPr>
        <p:txBody>
          <a:bodyPr>
            <a:spAutoFit/>
          </a:bodyPr>
          <a:lstStyle/>
          <a:p>
            <a:pPr eaLnBrk="0" hangingPunct="0">
              <a:defRPr/>
            </a:pPr>
            <a:r>
              <a:rPr lang="en-US" altLang="en-US" sz="2900" b="1" dirty="0">
                <a:solidFill>
                  <a:schemeClr val="tx2"/>
                </a:solidFill>
                <a:latin typeface="+mj-lt"/>
                <a:ea typeface="+mj-ea"/>
                <a:cs typeface="+mj-cs"/>
              </a:rPr>
              <a:t>Scene-Setting Remarks:</a:t>
            </a:r>
          </a:p>
          <a:p>
            <a:pPr eaLnBrk="0" hangingPunct="0">
              <a:buFont typeface="Arial" pitchFamily="34" charset="0"/>
              <a:buChar char="•"/>
              <a:defRPr/>
            </a:pPr>
            <a:r>
              <a:rPr lang="en-US" altLang="en-US" sz="2900" b="1" dirty="0">
                <a:solidFill>
                  <a:schemeClr val="tx2"/>
                </a:solidFill>
                <a:latin typeface="+mj-lt"/>
                <a:ea typeface="+mj-ea"/>
                <a:cs typeface="+mj-cs"/>
              </a:rPr>
              <a:t> SME Perspective: </a:t>
            </a:r>
            <a:r>
              <a:rPr lang="en-US" altLang="en-US" sz="2900" dirty="0">
                <a:solidFill>
                  <a:schemeClr val="tx2"/>
                </a:solidFill>
                <a:latin typeface="+mj-lt"/>
                <a:ea typeface="+mj-ea"/>
                <a:cs typeface="+mj-cs"/>
              </a:rPr>
              <a:t>Mr. Butch Sales (The Philippines)</a:t>
            </a:r>
          </a:p>
          <a:p>
            <a:pPr eaLnBrk="0" hangingPunct="0">
              <a:buFont typeface="Arial" pitchFamily="34" charset="0"/>
              <a:buChar char="•"/>
              <a:defRPr/>
            </a:pPr>
            <a:r>
              <a:rPr lang="en-US" altLang="en-US" sz="2900" b="1" dirty="0">
                <a:solidFill>
                  <a:schemeClr val="tx2"/>
                </a:solidFill>
                <a:latin typeface="+mj-lt"/>
                <a:ea typeface="+mj-ea"/>
                <a:cs typeface="+mj-cs"/>
              </a:rPr>
              <a:t> Association Perspective: </a:t>
            </a:r>
            <a:r>
              <a:rPr lang="en-US" altLang="en-US" sz="2900" dirty="0">
                <a:solidFill>
                  <a:schemeClr val="tx2"/>
                </a:solidFill>
                <a:latin typeface="+mj-lt"/>
                <a:ea typeface="+mj-ea"/>
                <a:cs typeface="+mj-cs"/>
              </a:rPr>
              <a:t>Sabrina Chan (Hong Kong)</a:t>
            </a:r>
          </a:p>
          <a:p>
            <a:pPr eaLnBrk="0" hangingPunct="0">
              <a:buFont typeface="Arial" pitchFamily="34" charset="0"/>
              <a:buChar char="•"/>
              <a:defRPr/>
            </a:pPr>
            <a:endParaRPr lang="en-US" altLang="en-US" sz="2900" dirty="0">
              <a:solidFill>
                <a:schemeClr val="tx2"/>
              </a:solidFill>
              <a:latin typeface="+mj-lt"/>
              <a:ea typeface="+mj-ea"/>
              <a:cs typeface="+mj-cs"/>
            </a:endParaRPr>
          </a:p>
          <a:p>
            <a:pPr eaLnBrk="0" hangingPunct="0">
              <a:defRPr/>
            </a:pPr>
            <a:r>
              <a:rPr lang="en-US" altLang="en-US" sz="2900" b="1" u="sng" dirty="0">
                <a:solidFill>
                  <a:schemeClr val="tx2"/>
                </a:solidFill>
                <a:latin typeface="+mj-lt"/>
                <a:ea typeface="+mj-ea"/>
                <a:cs typeface="+mj-cs"/>
              </a:rPr>
              <a:t>Exercise Facilitator:</a:t>
            </a:r>
          </a:p>
          <a:p>
            <a:pPr marL="457200" indent="-457200" eaLnBrk="0" hangingPunct="0">
              <a:buFont typeface="Arial" pitchFamily="34" charset="0"/>
              <a:buChar char="•"/>
              <a:defRPr/>
            </a:pPr>
            <a:r>
              <a:rPr lang="en-US" altLang="en-US" sz="2900" b="1" dirty="0">
                <a:solidFill>
                  <a:schemeClr val="tx2"/>
                </a:solidFill>
                <a:latin typeface="+mj-lt"/>
                <a:ea typeface="+mj-ea"/>
                <a:cs typeface="+mj-cs"/>
              </a:rPr>
              <a:t>Ms. Karen </a:t>
            </a:r>
            <a:r>
              <a:rPr lang="en-US" altLang="en-US" sz="2900" b="1" dirty="0" err="1">
                <a:solidFill>
                  <a:schemeClr val="tx2"/>
                </a:solidFill>
                <a:latin typeface="+mj-lt"/>
                <a:ea typeface="+mj-ea"/>
                <a:cs typeface="+mj-cs"/>
              </a:rPr>
              <a:t>Eryou</a:t>
            </a:r>
            <a:r>
              <a:rPr lang="en-US" altLang="en-US" sz="2900" dirty="0">
                <a:solidFill>
                  <a:schemeClr val="tx2"/>
                </a:solidFill>
                <a:latin typeface="+mj-lt"/>
                <a:ea typeface="+mj-ea"/>
                <a:cs typeface="+mj-cs"/>
              </a:rPr>
              <a:t>, UCB (China)</a:t>
            </a:r>
          </a:p>
        </p:txBody>
      </p:sp>
      <p:pic>
        <p:nvPicPr>
          <p:cNvPr id="114693"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74625"/>
            <a:ext cx="8591550" cy="511175"/>
          </a:xfrm>
        </p:spPr>
        <p:txBody>
          <a:bodyPr rtlCol="0">
            <a:normAutofit/>
          </a:bodyPr>
          <a:lstStyle/>
          <a:p>
            <a:pPr eaLnBrk="1" fontAlgn="auto" hangingPunct="1">
              <a:spcAft>
                <a:spcPts val="0"/>
              </a:spcAft>
              <a:defRPr/>
            </a:pPr>
            <a:r>
              <a:rPr lang="en-US" sz="2800" b="1" dirty="0" smtClean="0">
                <a:solidFill>
                  <a:schemeClr val="accent6">
                    <a:lumMod val="50000"/>
                  </a:schemeClr>
                </a:solidFill>
              </a:rPr>
              <a:t>APEC Biopharmaceutical Workshop Structure for Session 2</a:t>
            </a:r>
            <a:endParaRPr lang="en-CA" sz="2800" b="1" dirty="0">
              <a:solidFill>
                <a:schemeClr val="accent6">
                  <a:lumMod val="50000"/>
                </a:schemeClr>
              </a:solidFill>
            </a:endParaRPr>
          </a:p>
        </p:txBody>
      </p:sp>
      <p:graphicFrame>
        <p:nvGraphicFramePr>
          <p:cNvPr id="4" name="Diagram 3"/>
          <p:cNvGraphicFramePr/>
          <p:nvPr/>
        </p:nvGraphicFramePr>
        <p:xfrm>
          <a:off x="137160" y="847725"/>
          <a:ext cx="8763000" cy="5492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5924" y="1077104"/>
          <a:ext cx="8810367" cy="4794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6739" name="Rectangle 6"/>
          <p:cNvSpPr>
            <a:spLocks noChangeArrowheads="1"/>
          </p:cNvSpPr>
          <p:nvPr/>
        </p:nvSpPr>
        <p:spPr bwMode="auto">
          <a:xfrm>
            <a:off x="309563" y="66675"/>
            <a:ext cx="8883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385723"/>
                </a:solidFill>
                <a:latin typeface="Calibri Light" pitchFamily="34" charset="0"/>
              </a:rPr>
              <a:t>APEC Biopharmaceutical Workshop Structure for Session 2</a:t>
            </a:r>
          </a:p>
          <a:p>
            <a:pPr eaLnBrk="1" hangingPunct="1"/>
            <a:r>
              <a:rPr lang="en-US" altLang="en-US" sz="2800" b="1">
                <a:solidFill>
                  <a:srgbClr val="385723"/>
                </a:solidFill>
                <a:latin typeface="Calibri Light" pitchFamily="34" charset="0"/>
              </a:rPr>
              <a:t>                       Pre-Survey to Workshop Day</a:t>
            </a:r>
            <a:endParaRPr lang="en-CA" altLang="en-US">
              <a:solidFill>
                <a:srgbClr val="000000"/>
              </a:solidFill>
              <a:latin typeface="Calibri" pitchFamily="34" charset="0"/>
            </a:endParaRPr>
          </a:p>
        </p:txBody>
      </p:sp>
      <p:sp>
        <p:nvSpPr>
          <p:cNvPr id="116740" name="Title 1"/>
          <p:cNvSpPr txBox="1">
            <a:spLocks/>
          </p:cNvSpPr>
          <p:nvPr/>
        </p:nvSpPr>
        <p:spPr bwMode="auto">
          <a:xfrm>
            <a:off x="246063" y="6423025"/>
            <a:ext cx="2149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eaLnBrk="0" hangingPunct="0">
              <a:defRPr>
                <a:solidFill>
                  <a:schemeClr val="tx1"/>
                </a:solidFill>
                <a:latin typeface="Arial" pitchFamily="34" charset="0"/>
                <a:cs typeface="Arial" pitchFamily="34" charset="0"/>
              </a:defRPr>
            </a:lvl1pPr>
            <a:lvl2pPr marL="742950" indent="-285750" defTabSz="685800" eaLnBrk="0" hangingPunct="0">
              <a:defRPr>
                <a:solidFill>
                  <a:schemeClr val="tx1"/>
                </a:solidFill>
                <a:latin typeface="Arial" pitchFamily="34" charset="0"/>
                <a:cs typeface="Arial" pitchFamily="34" charset="0"/>
              </a:defRPr>
            </a:lvl2pPr>
            <a:lvl3pPr marL="1143000" indent="-228600" defTabSz="685800" eaLnBrk="0" hangingPunct="0">
              <a:defRPr>
                <a:solidFill>
                  <a:schemeClr val="tx1"/>
                </a:solidFill>
                <a:latin typeface="Arial" pitchFamily="34" charset="0"/>
                <a:cs typeface="Arial" pitchFamily="34" charset="0"/>
              </a:defRPr>
            </a:lvl3pPr>
            <a:lvl4pPr marL="1600200" indent="-228600" defTabSz="685800" eaLnBrk="0" hangingPunct="0">
              <a:defRPr>
                <a:solidFill>
                  <a:schemeClr val="tx1"/>
                </a:solidFill>
                <a:latin typeface="Arial" pitchFamily="34" charset="0"/>
                <a:cs typeface="Arial" pitchFamily="34" charset="0"/>
              </a:defRPr>
            </a:lvl4pPr>
            <a:lvl5pPr marL="2057400" indent="-228600" defTabSz="685800" eaLnBrk="0" hangingPunct="0">
              <a:defRPr>
                <a:solidFill>
                  <a:schemeClr val="tx1"/>
                </a:solidFill>
                <a:latin typeface="Arial" pitchFamily="34" charset="0"/>
                <a:cs typeface="Arial" pitchFamily="34" charset="0"/>
              </a:defRPr>
            </a:lvl5pPr>
            <a:lvl6pPr marL="2514600" indent="-228600" defTabSz="685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85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85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858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1000">
                <a:solidFill>
                  <a:srgbClr val="385723"/>
                </a:solidFill>
                <a:latin typeface="Calibri Light" pitchFamily="34" charset="0"/>
              </a:rPr>
              <a:t>* Suggested Topics  - see word doc </a:t>
            </a:r>
            <a:endParaRPr lang="en-CA" altLang="en-US" sz="1000">
              <a:solidFill>
                <a:srgbClr val="385723"/>
              </a:solidFill>
              <a:latin typeface="Calibri Light" pitchFamily="34" charset="0"/>
            </a:endParaRPr>
          </a:p>
        </p:txBody>
      </p:sp>
      <p:pic>
        <p:nvPicPr>
          <p:cNvPr id="116741"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91013" y="4576763"/>
            <a:ext cx="54133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54763" y="4564063"/>
            <a:ext cx="519112"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Session One: Association Leadership </a:t>
            </a:r>
            <a:br>
              <a:rPr lang="en-US" altLang="en-US" sz="2800" b="1" u="sng" smtClean="0"/>
            </a:br>
            <a:r>
              <a:rPr lang="en-US" altLang="en-US" sz="2800" b="1" u="sng" smtClean="0"/>
              <a:t>in Strengthening Ethical Practices</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71683"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2000250"/>
            <a:ext cx="8458200" cy="3416300"/>
          </a:xfrm>
          <a:prstGeom prst="rect">
            <a:avLst/>
          </a:prstGeom>
        </p:spPr>
        <p:txBody>
          <a:bodyPr>
            <a:spAutoFit/>
          </a:bodyPr>
          <a:lstStyle/>
          <a:p>
            <a:pPr eaLnBrk="0" hangingPunct="0">
              <a:defRPr/>
            </a:pPr>
            <a:r>
              <a:rPr lang="en-US" altLang="en-US" sz="2700" b="1" dirty="0">
                <a:solidFill>
                  <a:schemeClr val="tx2"/>
                </a:solidFill>
                <a:latin typeface="+mj-lt"/>
                <a:ea typeface="+mj-ea"/>
                <a:cs typeface="+mj-cs"/>
              </a:rPr>
              <a:t>Moderator: Ms. Maria “</a:t>
            </a:r>
            <a:r>
              <a:rPr lang="en-US" altLang="en-US" sz="2700" b="1" dirty="0" err="1">
                <a:solidFill>
                  <a:schemeClr val="tx2"/>
                </a:solidFill>
                <a:latin typeface="+mj-lt"/>
                <a:ea typeface="+mj-ea"/>
                <a:cs typeface="+mj-cs"/>
              </a:rPr>
              <a:t>Maru</a:t>
            </a:r>
            <a:r>
              <a:rPr lang="en-US" altLang="en-US" sz="2700" b="1" dirty="0">
                <a:solidFill>
                  <a:schemeClr val="tx2"/>
                </a:solidFill>
                <a:latin typeface="+mj-lt"/>
                <a:ea typeface="+mj-ea"/>
                <a:cs typeface="+mj-cs"/>
              </a:rPr>
              <a:t>” </a:t>
            </a:r>
            <a:r>
              <a:rPr lang="en-US" altLang="en-US" sz="2700" b="1" dirty="0" err="1">
                <a:solidFill>
                  <a:schemeClr val="tx2"/>
                </a:solidFill>
                <a:latin typeface="+mj-lt"/>
                <a:ea typeface="+mj-ea"/>
                <a:cs typeface="+mj-cs"/>
              </a:rPr>
              <a:t>Quindimil</a:t>
            </a:r>
            <a:r>
              <a:rPr lang="en-US" altLang="en-US" sz="2700" b="1" dirty="0">
                <a:solidFill>
                  <a:schemeClr val="tx2"/>
                </a:solidFill>
                <a:latin typeface="+mj-lt"/>
                <a:ea typeface="+mj-ea"/>
                <a:cs typeface="+mj-cs"/>
              </a:rPr>
              <a:t> (The Philippines)</a:t>
            </a:r>
            <a:endParaRPr lang="en-US" altLang="en-US" sz="2700" dirty="0">
              <a:solidFill>
                <a:schemeClr val="tx2"/>
              </a:solidFill>
              <a:latin typeface="+mj-lt"/>
              <a:ea typeface="+mj-ea"/>
              <a:cs typeface="+mj-cs"/>
            </a:endParaRPr>
          </a:p>
          <a:p>
            <a:pPr eaLnBrk="0" hangingPunct="0">
              <a:defRPr/>
            </a:pPr>
            <a:r>
              <a:rPr lang="en-US" altLang="en-US" sz="2700" b="1" dirty="0">
                <a:solidFill>
                  <a:schemeClr val="tx2"/>
                </a:solidFill>
                <a:latin typeface="+mj-lt"/>
                <a:ea typeface="+mj-ea"/>
                <a:cs typeface="+mj-cs"/>
              </a:rPr>
              <a:t/>
            </a:r>
            <a:br>
              <a:rPr lang="en-US" altLang="en-US" sz="2700" b="1" dirty="0">
                <a:solidFill>
                  <a:schemeClr val="tx2"/>
                </a:solidFill>
                <a:latin typeface="+mj-lt"/>
                <a:ea typeface="+mj-ea"/>
                <a:cs typeface="+mj-cs"/>
              </a:rPr>
            </a:br>
            <a:r>
              <a:rPr lang="en-US" altLang="en-US" sz="2700" b="1" u="sng" dirty="0">
                <a:solidFill>
                  <a:schemeClr val="tx2"/>
                </a:solidFill>
                <a:latin typeface="+mj-lt"/>
                <a:ea typeface="+mj-ea"/>
                <a:cs typeface="+mj-cs"/>
              </a:rPr>
              <a:t>Panelists:</a:t>
            </a:r>
          </a:p>
          <a:p>
            <a:pPr marL="457200" indent="-457200" eaLnBrk="0" hangingPunct="0">
              <a:buFont typeface="+mj-lt"/>
              <a:buAutoNum type="arabicPeriod"/>
              <a:defRPr/>
            </a:pPr>
            <a:r>
              <a:rPr lang="en-US" altLang="en-US" sz="2700" b="1" dirty="0">
                <a:solidFill>
                  <a:schemeClr val="tx2"/>
                </a:solidFill>
                <a:latin typeface="+mj-lt"/>
                <a:ea typeface="+mj-ea"/>
                <a:cs typeface="+mj-cs"/>
              </a:rPr>
              <a:t>Ms. Deborah Monk</a:t>
            </a:r>
            <a:r>
              <a:rPr lang="en-US" altLang="en-US" sz="2700" dirty="0">
                <a:solidFill>
                  <a:schemeClr val="tx2"/>
                </a:solidFill>
                <a:latin typeface="+mj-lt"/>
                <a:ea typeface="+mj-ea"/>
                <a:cs typeface="+mj-cs"/>
              </a:rPr>
              <a:t>, Medicines Australia (Australia)</a:t>
            </a:r>
          </a:p>
          <a:p>
            <a:pPr marL="457200" indent="-457200" eaLnBrk="0" hangingPunct="0">
              <a:buFont typeface="+mj-lt"/>
              <a:buAutoNum type="arabicPeriod"/>
              <a:defRPr/>
            </a:pPr>
            <a:r>
              <a:rPr lang="en-US" altLang="en-US" sz="2700" b="1" dirty="0">
                <a:solidFill>
                  <a:schemeClr val="tx2"/>
                </a:solidFill>
                <a:latin typeface="+mj-lt"/>
                <a:ea typeface="+mj-ea"/>
                <a:cs typeface="+mj-cs"/>
              </a:rPr>
              <a:t>Ms. Chrisoula </a:t>
            </a:r>
            <a:r>
              <a:rPr lang="en-US" altLang="en-US" sz="2700" b="1" dirty="0" err="1">
                <a:solidFill>
                  <a:schemeClr val="tx2"/>
                </a:solidFill>
                <a:latin typeface="+mj-lt"/>
                <a:ea typeface="+mj-ea"/>
                <a:cs typeface="+mj-cs"/>
              </a:rPr>
              <a:t>Nikiidis</a:t>
            </a:r>
            <a:r>
              <a:rPr lang="en-US" altLang="en-US" sz="2700" dirty="0">
                <a:solidFill>
                  <a:schemeClr val="tx2"/>
                </a:solidFill>
                <a:latin typeface="+mj-lt"/>
                <a:ea typeface="+mj-ea"/>
                <a:cs typeface="+mj-cs"/>
              </a:rPr>
              <a:t>, </a:t>
            </a:r>
            <a:r>
              <a:rPr lang="en-US" altLang="en-US" sz="2700" dirty="0" err="1">
                <a:solidFill>
                  <a:schemeClr val="tx2"/>
                </a:solidFill>
                <a:latin typeface="+mj-lt"/>
                <a:ea typeface="+mj-ea"/>
                <a:cs typeface="+mj-cs"/>
              </a:rPr>
              <a:t>Rx&amp;D</a:t>
            </a:r>
            <a:r>
              <a:rPr lang="en-US" altLang="en-US" sz="2700" dirty="0">
                <a:solidFill>
                  <a:schemeClr val="tx2"/>
                </a:solidFill>
                <a:latin typeface="+mj-lt"/>
                <a:ea typeface="+mj-ea"/>
                <a:cs typeface="+mj-cs"/>
              </a:rPr>
              <a:t> (Canada) </a:t>
            </a:r>
          </a:p>
          <a:p>
            <a:pPr marL="457200" indent="-457200" eaLnBrk="0" hangingPunct="0">
              <a:buFont typeface="+mj-lt"/>
              <a:buAutoNum type="arabicPeriod"/>
              <a:defRPr/>
            </a:pPr>
            <a:r>
              <a:rPr lang="en-US" sz="2700" b="1" dirty="0">
                <a:solidFill>
                  <a:schemeClr val="tx2"/>
                </a:solidFill>
                <a:latin typeface="+mj-lt"/>
                <a:ea typeface="+mj-ea"/>
                <a:cs typeface="+mj-cs"/>
              </a:rPr>
              <a:t>Mr.  Pan </a:t>
            </a:r>
            <a:r>
              <a:rPr lang="en-US" sz="2700" b="1" dirty="0" err="1">
                <a:solidFill>
                  <a:schemeClr val="tx2"/>
                </a:solidFill>
                <a:latin typeface="+mj-lt"/>
                <a:ea typeface="+mj-ea"/>
                <a:cs typeface="+mj-cs"/>
              </a:rPr>
              <a:t>Guang</a:t>
            </a:r>
            <a:r>
              <a:rPr lang="en-US" sz="2700" b="1" dirty="0">
                <a:solidFill>
                  <a:schemeClr val="tx2"/>
                </a:solidFill>
                <a:latin typeface="+mj-lt"/>
                <a:ea typeface="+mj-ea"/>
                <a:cs typeface="+mj-cs"/>
              </a:rPr>
              <a:t> Cheng</a:t>
            </a:r>
            <a:r>
              <a:rPr lang="en-US" sz="2700" dirty="0">
                <a:solidFill>
                  <a:schemeClr val="tx2"/>
                </a:solidFill>
                <a:latin typeface="+mj-lt"/>
                <a:ea typeface="+mj-ea"/>
                <a:cs typeface="+mj-cs"/>
              </a:rPr>
              <a:t>, CPIA (China)</a:t>
            </a:r>
          </a:p>
          <a:p>
            <a:pPr marL="457200" indent="-457200" eaLnBrk="0" hangingPunct="0">
              <a:buFont typeface="+mj-lt"/>
              <a:buAutoNum type="arabicPeriod"/>
              <a:defRPr/>
            </a:pPr>
            <a:r>
              <a:rPr lang="en-US" sz="2700" b="1" dirty="0">
                <a:solidFill>
                  <a:schemeClr val="tx2"/>
                </a:solidFill>
                <a:latin typeface="+mj-lt"/>
                <a:ea typeface="+mj-ea"/>
                <a:cs typeface="+mj-cs"/>
              </a:rPr>
              <a:t>Mr. </a:t>
            </a:r>
            <a:r>
              <a:rPr lang="en-US" sz="2700" b="1" dirty="0" err="1">
                <a:solidFill>
                  <a:schemeClr val="tx2"/>
                </a:solidFill>
                <a:latin typeface="+mj-lt"/>
                <a:ea typeface="+mj-ea"/>
                <a:cs typeface="+mj-cs"/>
              </a:rPr>
              <a:t>Darodjatun</a:t>
            </a:r>
            <a:r>
              <a:rPr lang="en-US" sz="2700" b="1" dirty="0">
                <a:solidFill>
                  <a:schemeClr val="tx2"/>
                </a:solidFill>
                <a:latin typeface="+mj-lt"/>
                <a:ea typeface="+mj-ea"/>
                <a:cs typeface="+mj-cs"/>
              </a:rPr>
              <a:t> </a:t>
            </a:r>
            <a:r>
              <a:rPr lang="en-US" sz="2700" b="1" dirty="0" err="1">
                <a:solidFill>
                  <a:schemeClr val="tx2"/>
                </a:solidFill>
                <a:latin typeface="+mj-lt"/>
                <a:ea typeface="+mj-ea"/>
                <a:cs typeface="+mj-cs"/>
              </a:rPr>
              <a:t>Sanusi</a:t>
            </a:r>
            <a:r>
              <a:rPr lang="en-US" sz="2700" dirty="0">
                <a:solidFill>
                  <a:schemeClr val="tx2"/>
                </a:solidFill>
                <a:latin typeface="+mj-lt"/>
                <a:ea typeface="+mj-ea"/>
                <a:cs typeface="+mj-cs"/>
              </a:rPr>
              <a:t>, G.P. </a:t>
            </a:r>
            <a:r>
              <a:rPr lang="en-US" sz="2700" dirty="0" err="1">
                <a:solidFill>
                  <a:schemeClr val="tx2"/>
                </a:solidFill>
                <a:latin typeface="+mj-lt"/>
                <a:ea typeface="+mj-ea"/>
                <a:cs typeface="+mj-cs"/>
              </a:rPr>
              <a:t>Farmasi</a:t>
            </a:r>
            <a:r>
              <a:rPr lang="en-US" sz="2700" dirty="0">
                <a:solidFill>
                  <a:schemeClr val="tx2"/>
                </a:solidFill>
                <a:latin typeface="+mj-lt"/>
                <a:ea typeface="+mj-ea"/>
                <a:cs typeface="+mj-cs"/>
              </a:rPr>
              <a:t> (Indonesia)</a:t>
            </a:r>
          </a:p>
          <a:p>
            <a:pPr marL="457200" indent="-457200" eaLnBrk="0" hangingPunct="0">
              <a:buFont typeface="+mj-lt"/>
              <a:buAutoNum type="arabicPeriod"/>
              <a:defRPr/>
            </a:pPr>
            <a:r>
              <a:rPr lang="en-US" sz="2700" b="1" dirty="0">
                <a:solidFill>
                  <a:schemeClr val="tx2"/>
                </a:solidFill>
                <a:latin typeface="+mj-lt"/>
                <a:ea typeface="+mj-ea"/>
                <a:cs typeface="+mj-cs"/>
              </a:rPr>
              <a:t>Ms. Claudia Perez</a:t>
            </a:r>
            <a:r>
              <a:rPr lang="en-US" sz="2700" dirty="0">
                <a:solidFill>
                  <a:schemeClr val="tx2"/>
                </a:solidFill>
                <a:latin typeface="+mj-lt"/>
                <a:ea typeface="+mj-ea"/>
                <a:cs typeface="+mj-cs"/>
              </a:rPr>
              <a:t>, ANAFAM (Mexico)</a:t>
            </a:r>
            <a:endParaRPr lang="en-US" sz="2700" b="1" dirty="0">
              <a:solidFill>
                <a:schemeClr val="tx2"/>
              </a:solidFill>
              <a:latin typeface="+mj-lt"/>
              <a:ea typeface="+mj-ea"/>
              <a:cs typeface="+mj-cs"/>
            </a:endParaRPr>
          </a:p>
        </p:txBody>
      </p:sp>
      <p:pic>
        <p:nvPicPr>
          <p:cNvPr id="71685"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ChangeArrowheads="1"/>
          </p:cNvSpPr>
          <p:nvPr/>
        </p:nvSpPr>
        <p:spPr bwMode="auto">
          <a:xfrm>
            <a:off x="260350" y="228600"/>
            <a:ext cx="888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385723"/>
                </a:solidFill>
                <a:latin typeface="Calibri Light" pitchFamily="34" charset="0"/>
              </a:rPr>
              <a:t>Table Topics &amp; Mentors</a:t>
            </a:r>
            <a:endParaRPr lang="en-CA" altLang="en-US">
              <a:solidFill>
                <a:srgbClr val="000000"/>
              </a:solidFill>
              <a:latin typeface="Calibri" pitchFamily="34" charset="0"/>
            </a:endParaRPr>
          </a:p>
        </p:txBody>
      </p:sp>
      <p:graphicFrame>
        <p:nvGraphicFramePr>
          <p:cNvPr id="8" name="Table 7"/>
          <p:cNvGraphicFramePr>
            <a:graphicFrameLocks noGrp="1"/>
          </p:cNvGraphicFramePr>
          <p:nvPr/>
        </p:nvGraphicFramePr>
        <p:xfrm>
          <a:off x="381000" y="847725"/>
          <a:ext cx="8153400" cy="5553075"/>
        </p:xfrm>
        <a:graphic>
          <a:graphicData uri="http://schemas.openxmlformats.org/drawingml/2006/table">
            <a:tbl>
              <a:tblPr firstRow="1" bandRow="1">
                <a:tableStyleId>{E8B1032C-EA38-4F05-BA0D-38AFFFC7BED3}</a:tableStyleId>
              </a:tblPr>
              <a:tblGrid>
                <a:gridCol w="4191000"/>
                <a:gridCol w="3962400"/>
              </a:tblGrid>
              <a:tr h="347067">
                <a:tc>
                  <a:txBody>
                    <a:bodyPr/>
                    <a:lstStyle/>
                    <a:p>
                      <a:r>
                        <a:rPr lang="en-US" sz="1600" dirty="0" smtClean="0"/>
                        <a:t>TABLE A – Handling Objections</a:t>
                      </a:r>
                      <a:endParaRPr lang="en-US" sz="1600" dirty="0"/>
                    </a:p>
                  </a:txBody>
                  <a:tcPr marT="45725" marB="45725"/>
                </a:tc>
                <a:tc>
                  <a:txBody>
                    <a:bodyPr/>
                    <a:lstStyle/>
                    <a:p>
                      <a:r>
                        <a:rPr lang="en-US" sz="1600" dirty="0" smtClean="0"/>
                        <a:t>TABLE B – Government Relations</a:t>
                      </a:r>
                      <a:endParaRPr lang="en-US" sz="1600" dirty="0"/>
                    </a:p>
                  </a:txBody>
                  <a:tcPr marT="45725" marB="45725"/>
                </a:tc>
              </a:tr>
              <a:tr h="347067">
                <a:tc>
                  <a:txBody>
                    <a:bodyPr/>
                    <a:lstStyle/>
                    <a:p>
                      <a:pPr algn="l"/>
                      <a:r>
                        <a:rPr lang="en-US" sz="1600" dirty="0" smtClean="0"/>
                        <a:t>Mentor: Neil Pratt</a:t>
                      </a:r>
                      <a:endParaRPr lang="en-US" sz="1600" dirty="0"/>
                    </a:p>
                  </a:txBody>
                  <a:tcPr marT="45725" marB="45725"/>
                </a:tc>
                <a:tc>
                  <a:txBody>
                    <a:bodyPr/>
                    <a:lstStyle/>
                    <a:p>
                      <a:r>
                        <a:rPr lang="en-US" sz="1600" dirty="0" smtClean="0"/>
                        <a:t>Mentor: Deborah Monk</a:t>
                      </a:r>
                      <a:endParaRPr lang="en-US" sz="1600" dirty="0"/>
                    </a:p>
                  </a:txBody>
                  <a:tcPr marT="45725" marB="45725"/>
                </a:tc>
              </a:tr>
              <a:tr h="347067">
                <a:tc>
                  <a:txBody>
                    <a:bodyPr/>
                    <a:lstStyle/>
                    <a:p>
                      <a:r>
                        <a:rPr lang="en-US" sz="1600" b="1" dirty="0" smtClean="0"/>
                        <a:t>TABLE C – Handling</a:t>
                      </a:r>
                      <a:r>
                        <a:rPr lang="en-US" sz="1600" b="1" baseline="0" dirty="0" smtClean="0"/>
                        <a:t> Objections</a:t>
                      </a:r>
                      <a:endParaRPr lang="en-US" sz="1600" b="1" dirty="0"/>
                    </a:p>
                  </a:txBody>
                  <a:tcPr marT="45725" marB="45725"/>
                </a:tc>
                <a:tc>
                  <a:txBody>
                    <a:bodyPr/>
                    <a:lstStyle/>
                    <a:p>
                      <a:r>
                        <a:rPr lang="en-US" sz="1600" b="1" dirty="0" smtClean="0"/>
                        <a:t>TABLE D –</a:t>
                      </a:r>
                      <a:r>
                        <a:rPr lang="en-US" sz="1600" b="1" baseline="0" dirty="0" smtClean="0"/>
                        <a:t> Government Relations</a:t>
                      </a:r>
                      <a:endParaRPr lang="en-US" sz="1600" b="1" dirty="0"/>
                    </a:p>
                  </a:txBody>
                  <a:tcPr marT="45725" marB="45725"/>
                </a:tc>
              </a:tr>
              <a:tr h="347067">
                <a:tc>
                  <a:txBody>
                    <a:bodyPr/>
                    <a:lstStyle/>
                    <a:p>
                      <a:r>
                        <a:rPr lang="en-US" sz="1600" dirty="0" smtClean="0"/>
                        <a:t>Mentor: </a:t>
                      </a:r>
                      <a:r>
                        <a:rPr lang="en-US" sz="1600" dirty="0" err="1" smtClean="0"/>
                        <a:t>Maija</a:t>
                      </a:r>
                      <a:r>
                        <a:rPr lang="en-US" sz="1600" dirty="0" smtClean="0"/>
                        <a:t> </a:t>
                      </a:r>
                      <a:r>
                        <a:rPr lang="en-US" sz="1600" dirty="0" err="1" smtClean="0"/>
                        <a:t>Burtmanis</a:t>
                      </a:r>
                      <a:endParaRPr lang="en-US" sz="1600" dirty="0"/>
                    </a:p>
                  </a:txBody>
                  <a:tcPr marT="45725" marB="45725"/>
                </a:tc>
                <a:tc>
                  <a:txBody>
                    <a:bodyPr/>
                    <a:lstStyle/>
                    <a:p>
                      <a:r>
                        <a:rPr lang="en-US" sz="1600" dirty="0" smtClean="0"/>
                        <a:t>Mentors: </a:t>
                      </a:r>
                      <a:r>
                        <a:rPr lang="en-US" sz="1600" dirty="0" err="1" smtClean="0"/>
                        <a:t>Teodoro</a:t>
                      </a:r>
                      <a:r>
                        <a:rPr lang="en-US" sz="1600" dirty="0" smtClean="0"/>
                        <a:t> Padilla &amp;</a:t>
                      </a:r>
                      <a:r>
                        <a:rPr lang="en-US" sz="1600" baseline="0" dirty="0" smtClean="0"/>
                        <a:t> </a:t>
                      </a:r>
                      <a:r>
                        <a:rPr lang="en-US" sz="1600" dirty="0" smtClean="0"/>
                        <a:t>Ricardo </a:t>
                      </a:r>
                      <a:r>
                        <a:rPr lang="en-US" sz="1600" dirty="0" err="1" smtClean="0"/>
                        <a:t>Licsi</a:t>
                      </a:r>
                      <a:endParaRPr lang="en-US" sz="1600" dirty="0"/>
                    </a:p>
                  </a:txBody>
                  <a:tcPr marT="45725" marB="45725"/>
                </a:tc>
              </a:tr>
              <a:tr h="347067">
                <a:tc>
                  <a:txBody>
                    <a:bodyPr/>
                    <a:lstStyle/>
                    <a:p>
                      <a:r>
                        <a:rPr lang="en-US" sz="1600" b="1" dirty="0" smtClean="0"/>
                        <a:t>TABLE E – Handling Objections</a:t>
                      </a:r>
                      <a:endParaRPr lang="en-US" sz="1600" b="1" dirty="0"/>
                    </a:p>
                  </a:txBody>
                  <a:tcPr marT="45725" marB="45725"/>
                </a:tc>
                <a:tc>
                  <a:txBody>
                    <a:bodyPr/>
                    <a:lstStyle/>
                    <a:p>
                      <a:r>
                        <a:rPr lang="en-US" sz="1600" b="1" dirty="0" smtClean="0"/>
                        <a:t>TABLE F – Government</a:t>
                      </a:r>
                      <a:r>
                        <a:rPr lang="en-US" sz="1600" b="1" baseline="0" dirty="0" smtClean="0"/>
                        <a:t> Relations</a:t>
                      </a:r>
                      <a:endParaRPr lang="en-US" sz="1600" b="1" dirty="0"/>
                    </a:p>
                  </a:txBody>
                  <a:tcPr marT="45725" marB="45725"/>
                </a:tc>
              </a:tr>
              <a:tr h="347067">
                <a:tc>
                  <a:txBody>
                    <a:bodyPr/>
                    <a:lstStyle/>
                    <a:p>
                      <a:r>
                        <a:rPr lang="en-US" sz="1600" dirty="0" smtClean="0"/>
                        <a:t>Mentor: </a:t>
                      </a:r>
                      <a:r>
                        <a:rPr lang="en-US" sz="1600" b="0" dirty="0" err="1" smtClean="0"/>
                        <a:t>Maru</a:t>
                      </a:r>
                      <a:r>
                        <a:rPr lang="en-US" sz="1600" b="0" baseline="0" dirty="0" smtClean="0"/>
                        <a:t> </a:t>
                      </a:r>
                      <a:r>
                        <a:rPr lang="en-US" sz="1600" b="0" baseline="0" dirty="0" err="1" smtClean="0"/>
                        <a:t>Quindimil</a:t>
                      </a:r>
                      <a:endParaRPr lang="en-US" sz="1600" b="0" dirty="0"/>
                    </a:p>
                  </a:txBody>
                  <a:tcPr marT="45725" marB="45725"/>
                </a:tc>
                <a:tc>
                  <a:txBody>
                    <a:bodyPr/>
                    <a:lstStyle/>
                    <a:p>
                      <a:r>
                        <a:rPr lang="en-US" sz="1600" dirty="0" smtClean="0"/>
                        <a:t>Mentor:  </a:t>
                      </a:r>
                      <a:r>
                        <a:rPr lang="en-US" sz="1600" dirty="0" err="1" smtClean="0"/>
                        <a:t>Busakorn</a:t>
                      </a:r>
                      <a:r>
                        <a:rPr lang="en-US" sz="1600" dirty="0" smtClean="0"/>
                        <a:t> </a:t>
                      </a:r>
                      <a:r>
                        <a:rPr lang="en-US" sz="1600" dirty="0" err="1" smtClean="0"/>
                        <a:t>Lerwatanasivalee</a:t>
                      </a:r>
                      <a:endParaRPr lang="en-US" sz="1600" dirty="0"/>
                    </a:p>
                  </a:txBody>
                  <a:tcPr marT="45725" marB="45725"/>
                </a:tc>
              </a:tr>
              <a:tr h="347067">
                <a:tc>
                  <a:txBody>
                    <a:bodyPr/>
                    <a:lstStyle/>
                    <a:p>
                      <a:r>
                        <a:rPr lang="en-US" sz="1600" b="1" dirty="0" smtClean="0"/>
                        <a:t>TABLE G – Next Steps on Code</a:t>
                      </a:r>
                      <a:r>
                        <a:rPr lang="en-US" sz="1600" b="1" baseline="0" dirty="0" smtClean="0"/>
                        <a:t> Implementation</a:t>
                      </a:r>
                      <a:endParaRPr lang="en-US" sz="1600" b="1" dirty="0"/>
                    </a:p>
                  </a:txBody>
                  <a:tcPr marT="45725" marB="45725"/>
                </a:tc>
                <a:tc>
                  <a:txBody>
                    <a:bodyPr/>
                    <a:lstStyle/>
                    <a:p>
                      <a:r>
                        <a:rPr lang="en-US" sz="1600" b="1" dirty="0" smtClean="0"/>
                        <a:t>TABLE H –</a:t>
                      </a:r>
                      <a:r>
                        <a:rPr lang="en-US" sz="1600" b="1" baseline="0" dirty="0" smtClean="0"/>
                        <a:t> Government Relations</a:t>
                      </a:r>
                      <a:endParaRPr lang="en-US" sz="1600" b="1" dirty="0"/>
                    </a:p>
                  </a:txBody>
                  <a:tcPr marT="45725" marB="45725"/>
                </a:tc>
              </a:tr>
              <a:tr h="347067">
                <a:tc>
                  <a:txBody>
                    <a:bodyPr/>
                    <a:lstStyle/>
                    <a:p>
                      <a:r>
                        <a:rPr lang="en-US" sz="1600" dirty="0" smtClean="0"/>
                        <a:t>Mentor: Genevieve Wan</a:t>
                      </a:r>
                      <a:endParaRPr lang="en-US" sz="1600" dirty="0"/>
                    </a:p>
                  </a:txBody>
                  <a:tcPr marT="45725" marB="45725"/>
                </a:tc>
                <a:tc>
                  <a:txBody>
                    <a:bodyPr/>
                    <a:lstStyle/>
                    <a:p>
                      <a:r>
                        <a:rPr lang="en-US" sz="1600" dirty="0" smtClean="0"/>
                        <a:t>Mentor: Chrisoula</a:t>
                      </a:r>
                      <a:r>
                        <a:rPr lang="en-US" sz="1600" baseline="0" dirty="0" smtClean="0"/>
                        <a:t> </a:t>
                      </a:r>
                      <a:r>
                        <a:rPr lang="en-US" sz="1600" baseline="0" dirty="0" err="1" smtClean="0"/>
                        <a:t>Nikidis</a:t>
                      </a:r>
                      <a:r>
                        <a:rPr lang="en-US" sz="1600" baseline="0" dirty="0" smtClean="0"/>
                        <a:t> / Russell Williams</a:t>
                      </a:r>
                      <a:endParaRPr lang="en-US" sz="1600" dirty="0"/>
                    </a:p>
                  </a:txBody>
                  <a:tcPr marT="45725" marB="45725"/>
                </a:tc>
              </a:tr>
              <a:tr h="347067">
                <a:tc>
                  <a:txBody>
                    <a:bodyPr/>
                    <a:lstStyle/>
                    <a:p>
                      <a:r>
                        <a:rPr lang="en-US" sz="1600" b="1" dirty="0" smtClean="0"/>
                        <a:t>TABLE I –</a:t>
                      </a:r>
                      <a:r>
                        <a:rPr lang="en-US" sz="1600" b="1" baseline="0" dirty="0" smtClean="0"/>
                        <a:t> Next Steps on Code Implementation</a:t>
                      </a:r>
                      <a:endParaRPr lang="en-US" sz="1600" b="1" dirty="0"/>
                    </a:p>
                  </a:txBody>
                  <a:tcPr marT="45725" marB="45725"/>
                </a:tc>
                <a:tc>
                  <a:txBody>
                    <a:bodyPr/>
                    <a:lstStyle/>
                    <a:p>
                      <a:r>
                        <a:rPr lang="en-US" sz="1600" b="1" dirty="0" smtClean="0"/>
                        <a:t>TABLE J – Toolkits</a:t>
                      </a:r>
                      <a:endParaRPr lang="en-US" sz="1600" b="1" dirty="0"/>
                    </a:p>
                  </a:txBody>
                  <a:tcPr marT="45725" marB="45725"/>
                </a:tc>
              </a:tr>
              <a:tr h="347067">
                <a:tc>
                  <a:txBody>
                    <a:bodyPr/>
                    <a:lstStyle/>
                    <a:p>
                      <a:r>
                        <a:rPr lang="en-US" sz="1600" dirty="0" smtClean="0"/>
                        <a:t>Mentor: Karen </a:t>
                      </a:r>
                      <a:r>
                        <a:rPr lang="en-US" sz="1600" dirty="0" err="1" smtClean="0"/>
                        <a:t>Choi</a:t>
                      </a:r>
                      <a:endParaRPr lang="en-US" sz="1600" dirty="0"/>
                    </a:p>
                  </a:txBody>
                  <a:tcPr marT="45725" marB="45725"/>
                </a:tc>
                <a:tc>
                  <a:txBody>
                    <a:bodyPr/>
                    <a:lstStyle/>
                    <a:p>
                      <a:r>
                        <a:rPr lang="en-US" sz="1600" dirty="0" smtClean="0"/>
                        <a:t>Mentor: Sabina Sudan</a:t>
                      </a:r>
                      <a:endParaRPr lang="en-US" sz="1600" dirty="0"/>
                    </a:p>
                  </a:txBody>
                  <a:tcPr marT="45725" marB="45725"/>
                </a:tc>
              </a:tr>
              <a:tr h="347067">
                <a:tc>
                  <a:txBody>
                    <a:bodyPr/>
                    <a:lstStyle/>
                    <a:p>
                      <a:r>
                        <a:rPr lang="en-US" sz="1600" b="1" dirty="0" smtClean="0"/>
                        <a:t>TABLE K –</a:t>
                      </a:r>
                      <a:r>
                        <a:rPr lang="en-US" sz="1600" b="1" baseline="0" dirty="0" smtClean="0"/>
                        <a:t> Next Steps on Code Implementation</a:t>
                      </a:r>
                      <a:endParaRPr lang="en-US" sz="1600" b="1" dirty="0"/>
                    </a:p>
                  </a:txBody>
                  <a:tcPr marT="45725" marB="45725"/>
                </a:tc>
                <a:tc>
                  <a:txBody>
                    <a:bodyPr/>
                    <a:lstStyle/>
                    <a:p>
                      <a:r>
                        <a:rPr lang="en-US" sz="1600" b="1" dirty="0" smtClean="0"/>
                        <a:t>TABLE L – Toolkits</a:t>
                      </a:r>
                      <a:endParaRPr lang="en-US" sz="1600" b="1" dirty="0"/>
                    </a:p>
                  </a:txBody>
                  <a:tcPr marT="45725" marB="45725"/>
                </a:tc>
              </a:tr>
              <a:tr h="347067">
                <a:tc>
                  <a:txBody>
                    <a:bodyPr/>
                    <a:lstStyle/>
                    <a:p>
                      <a:r>
                        <a:rPr lang="en-US" sz="1600" dirty="0" smtClean="0"/>
                        <a:t>Mentors: Reiner </a:t>
                      </a:r>
                      <a:r>
                        <a:rPr lang="en-US" sz="1600" dirty="0" err="1" smtClean="0"/>
                        <a:t>Gloor</a:t>
                      </a:r>
                      <a:r>
                        <a:rPr lang="en-US" sz="1600" baseline="0" dirty="0" smtClean="0"/>
                        <a:t> / Alvin Navarro</a:t>
                      </a:r>
                      <a:endParaRPr lang="en-US" sz="1600" dirty="0"/>
                    </a:p>
                  </a:txBody>
                  <a:tcPr marT="45725" marB="45725"/>
                </a:tc>
                <a:tc>
                  <a:txBody>
                    <a:bodyPr/>
                    <a:lstStyle/>
                    <a:p>
                      <a:r>
                        <a:rPr lang="en-US" sz="1600" dirty="0" smtClean="0"/>
                        <a:t>Mentor:  Sabrina Chan</a:t>
                      </a:r>
                      <a:endParaRPr lang="en-US" sz="1600" dirty="0"/>
                    </a:p>
                  </a:txBody>
                  <a:tcPr marT="45725" marB="45725"/>
                </a:tc>
              </a:tr>
              <a:tr h="347067">
                <a:tc>
                  <a:txBody>
                    <a:bodyPr/>
                    <a:lstStyle/>
                    <a:p>
                      <a:r>
                        <a:rPr lang="en-US" sz="1600" b="1" dirty="0" smtClean="0"/>
                        <a:t>TABLE M –</a:t>
                      </a:r>
                      <a:r>
                        <a:rPr lang="en-US" sz="1600" b="1" baseline="0" dirty="0" smtClean="0"/>
                        <a:t> Next Steps on Code Implementation</a:t>
                      </a:r>
                      <a:endParaRPr lang="en-US" sz="1600" b="1" dirty="0"/>
                    </a:p>
                  </a:txBody>
                  <a:tcPr marT="45725" marB="45725"/>
                </a:tc>
                <a:tc>
                  <a:txBody>
                    <a:bodyPr/>
                    <a:lstStyle/>
                    <a:p>
                      <a:r>
                        <a:rPr lang="en-US" sz="1600" b="1" dirty="0" smtClean="0"/>
                        <a:t>TABLE N – Toolkits</a:t>
                      </a:r>
                      <a:endParaRPr lang="en-US" sz="1600" b="1" dirty="0"/>
                    </a:p>
                  </a:txBody>
                  <a:tcPr marT="45725" marB="45725"/>
                </a:tc>
              </a:tr>
              <a:tr h="347067">
                <a:tc>
                  <a:txBody>
                    <a:bodyPr/>
                    <a:lstStyle/>
                    <a:p>
                      <a:r>
                        <a:rPr lang="en-US" sz="1600" dirty="0" smtClean="0"/>
                        <a:t>Mentor: Fortune Lopez</a:t>
                      </a:r>
                      <a:endParaRPr lang="en-US" sz="1600" dirty="0"/>
                    </a:p>
                  </a:txBody>
                  <a:tcPr marT="45725" marB="45725"/>
                </a:tc>
                <a:tc>
                  <a:txBody>
                    <a:bodyPr/>
                    <a:lstStyle/>
                    <a:p>
                      <a:r>
                        <a:rPr lang="en-US" sz="1600" dirty="0" smtClean="0"/>
                        <a:t>Mentors: YS Kwon / Katsumi Kojima</a:t>
                      </a:r>
                      <a:endParaRPr lang="en-US" sz="1600" dirty="0"/>
                    </a:p>
                  </a:txBody>
                  <a:tcPr marT="45725" marB="45725"/>
                </a:tc>
              </a:tr>
              <a:tr h="347067">
                <a:tc>
                  <a:txBody>
                    <a:bodyPr/>
                    <a:lstStyle/>
                    <a:p>
                      <a:r>
                        <a:rPr lang="en-US" sz="1600" b="1" dirty="0" smtClean="0"/>
                        <a:t>TABLE O –</a:t>
                      </a:r>
                      <a:r>
                        <a:rPr lang="en-US" sz="1600" b="1" baseline="0" dirty="0" smtClean="0"/>
                        <a:t> Next Steps on Code Implementation</a:t>
                      </a:r>
                      <a:endParaRPr lang="en-US" sz="1600" b="1" dirty="0"/>
                    </a:p>
                  </a:txBody>
                  <a:tcPr marT="45725" marB="45725"/>
                </a:tc>
                <a:tc>
                  <a:txBody>
                    <a:bodyPr/>
                    <a:lstStyle/>
                    <a:p>
                      <a:r>
                        <a:rPr lang="en-US" sz="1600" b="1" dirty="0" smtClean="0"/>
                        <a:t>TABLE P – Toolkits</a:t>
                      </a:r>
                      <a:endParaRPr lang="en-US" sz="1600" b="1" dirty="0"/>
                    </a:p>
                  </a:txBody>
                  <a:tcPr marT="45725" marB="45725"/>
                </a:tc>
              </a:tr>
              <a:tr h="347067">
                <a:tc>
                  <a:txBody>
                    <a:bodyPr/>
                    <a:lstStyle/>
                    <a:p>
                      <a:r>
                        <a:rPr lang="en-US" sz="1600" dirty="0" smtClean="0"/>
                        <a:t>Mentor: </a:t>
                      </a:r>
                      <a:r>
                        <a:rPr lang="en-US" sz="1600" dirty="0" err="1" smtClean="0"/>
                        <a:t>Masood</a:t>
                      </a:r>
                      <a:r>
                        <a:rPr lang="en-US" sz="1600" dirty="0" smtClean="0"/>
                        <a:t> Ahmed</a:t>
                      </a:r>
                      <a:endParaRPr lang="en-US" sz="1600" dirty="0"/>
                    </a:p>
                  </a:txBody>
                  <a:tcPr marT="45725" marB="45725"/>
                </a:tc>
                <a:tc>
                  <a:txBody>
                    <a:bodyPr/>
                    <a:lstStyle/>
                    <a:p>
                      <a:r>
                        <a:rPr lang="en-US" sz="1600" dirty="0" smtClean="0"/>
                        <a:t>Mentors:  Joseph Cho</a:t>
                      </a:r>
                      <a:r>
                        <a:rPr lang="en-US" sz="1600" baseline="0" dirty="0" smtClean="0"/>
                        <a:t> </a:t>
                      </a:r>
                      <a:r>
                        <a:rPr lang="en-US" sz="1600" baseline="0" smtClean="0"/>
                        <a:t>/ Henry Li</a:t>
                      </a:r>
                      <a:endParaRPr lang="en-US" sz="1600" dirty="0"/>
                    </a:p>
                  </a:txBody>
                  <a:tcPr marT="45725" marB="45725"/>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Session Two: Best Practices for Low Cost Implementation of Codes of Ethics</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118787"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2209800"/>
            <a:ext cx="8458200" cy="2770188"/>
          </a:xfrm>
          <a:prstGeom prst="rect">
            <a:avLst/>
          </a:prstGeom>
        </p:spPr>
        <p:txBody>
          <a:bodyPr>
            <a:spAutoFit/>
          </a:bodyPr>
          <a:lstStyle/>
          <a:p>
            <a:pPr eaLnBrk="0" hangingPunct="0">
              <a:defRPr/>
            </a:pPr>
            <a:r>
              <a:rPr lang="en-US" altLang="en-US" sz="2900" b="1" dirty="0">
                <a:solidFill>
                  <a:schemeClr val="tx2"/>
                </a:solidFill>
                <a:latin typeface="+mj-lt"/>
                <a:ea typeface="+mj-ea"/>
                <a:cs typeface="+mj-cs"/>
              </a:rPr>
              <a:t>Scene-Setting Remarks:</a:t>
            </a:r>
          </a:p>
          <a:p>
            <a:pPr eaLnBrk="0" hangingPunct="0">
              <a:buFont typeface="Arial" pitchFamily="34" charset="0"/>
              <a:buChar char="•"/>
              <a:defRPr/>
            </a:pPr>
            <a:r>
              <a:rPr lang="en-US" altLang="en-US" sz="2900" b="1" dirty="0">
                <a:solidFill>
                  <a:schemeClr val="tx2"/>
                </a:solidFill>
                <a:latin typeface="+mj-lt"/>
                <a:ea typeface="+mj-ea"/>
                <a:cs typeface="+mj-cs"/>
              </a:rPr>
              <a:t> SME Perspective: </a:t>
            </a:r>
            <a:r>
              <a:rPr lang="en-US" altLang="en-US" sz="2900" dirty="0">
                <a:solidFill>
                  <a:schemeClr val="tx2"/>
                </a:solidFill>
                <a:latin typeface="+mj-lt"/>
                <a:ea typeface="+mj-ea"/>
                <a:cs typeface="+mj-cs"/>
              </a:rPr>
              <a:t>Mr. Butch Sales (The Philippines)</a:t>
            </a:r>
          </a:p>
          <a:p>
            <a:pPr eaLnBrk="0" hangingPunct="0">
              <a:buFont typeface="Arial" pitchFamily="34" charset="0"/>
              <a:buChar char="•"/>
              <a:defRPr/>
            </a:pPr>
            <a:r>
              <a:rPr lang="en-US" altLang="en-US" sz="2900" b="1" dirty="0">
                <a:solidFill>
                  <a:schemeClr val="tx2"/>
                </a:solidFill>
                <a:latin typeface="+mj-lt"/>
                <a:ea typeface="+mj-ea"/>
                <a:cs typeface="+mj-cs"/>
              </a:rPr>
              <a:t> Association Perspective: </a:t>
            </a:r>
            <a:r>
              <a:rPr lang="en-US" altLang="en-US" sz="2900" dirty="0">
                <a:solidFill>
                  <a:schemeClr val="tx2"/>
                </a:solidFill>
                <a:latin typeface="+mj-lt"/>
                <a:ea typeface="+mj-ea"/>
                <a:cs typeface="+mj-cs"/>
              </a:rPr>
              <a:t>Sabrina Chan (Hong Kong)</a:t>
            </a:r>
          </a:p>
          <a:p>
            <a:pPr eaLnBrk="0" hangingPunct="0">
              <a:buFont typeface="Arial" pitchFamily="34" charset="0"/>
              <a:buChar char="•"/>
              <a:defRPr/>
            </a:pPr>
            <a:endParaRPr lang="en-US" altLang="en-US" sz="2900" dirty="0">
              <a:solidFill>
                <a:schemeClr val="tx2"/>
              </a:solidFill>
              <a:latin typeface="+mj-lt"/>
              <a:ea typeface="+mj-ea"/>
              <a:cs typeface="+mj-cs"/>
            </a:endParaRPr>
          </a:p>
          <a:p>
            <a:pPr eaLnBrk="0" hangingPunct="0">
              <a:defRPr/>
            </a:pPr>
            <a:r>
              <a:rPr lang="en-US" altLang="en-US" sz="2900" b="1" u="sng" dirty="0">
                <a:solidFill>
                  <a:schemeClr val="tx2"/>
                </a:solidFill>
                <a:latin typeface="+mj-lt"/>
                <a:ea typeface="+mj-ea"/>
                <a:cs typeface="+mj-cs"/>
              </a:rPr>
              <a:t>Exercise Facilitator:</a:t>
            </a:r>
          </a:p>
          <a:p>
            <a:pPr marL="457200" indent="-457200" eaLnBrk="0" hangingPunct="0">
              <a:buFont typeface="Arial" pitchFamily="34" charset="0"/>
              <a:buChar char="•"/>
              <a:defRPr/>
            </a:pPr>
            <a:r>
              <a:rPr lang="en-US" altLang="en-US" sz="2900" b="1" dirty="0">
                <a:solidFill>
                  <a:schemeClr val="tx2"/>
                </a:solidFill>
                <a:latin typeface="+mj-lt"/>
                <a:ea typeface="+mj-ea"/>
                <a:cs typeface="+mj-cs"/>
              </a:rPr>
              <a:t>Ms. Karen </a:t>
            </a:r>
            <a:r>
              <a:rPr lang="en-US" altLang="en-US" sz="2900" b="1" dirty="0" err="1">
                <a:solidFill>
                  <a:schemeClr val="tx2"/>
                </a:solidFill>
                <a:latin typeface="+mj-lt"/>
                <a:ea typeface="+mj-ea"/>
                <a:cs typeface="+mj-cs"/>
              </a:rPr>
              <a:t>Eryou</a:t>
            </a:r>
            <a:r>
              <a:rPr lang="en-US" altLang="en-US" sz="2900" dirty="0">
                <a:solidFill>
                  <a:schemeClr val="tx2"/>
                </a:solidFill>
                <a:latin typeface="+mj-lt"/>
                <a:ea typeface="+mj-ea"/>
                <a:cs typeface="+mj-cs"/>
              </a:rPr>
              <a:t>, UCB (China)</a:t>
            </a:r>
          </a:p>
        </p:txBody>
      </p:sp>
      <p:pic>
        <p:nvPicPr>
          <p:cNvPr id="118789"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57200" y="1066800"/>
            <a:ext cx="8229600" cy="2743200"/>
          </a:xfrm>
        </p:spPr>
        <p:txBody>
          <a:bodyPr anchor="t"/>
          <a:lstStyle/>
          <a:p>
            <a:pPr algn="ctr" eaLnBrk="1" hangingPunct="1"/>
            <a:r>
              <a:rPr lang="en-US" altLang="en-US" sz="3600" b="1" smtClean="0"/>
              <a:t/>
            </a:r>
            <a:br>
              <a:rPr lang="en-US" altLang="en-US" sz="3600" b="1" smtClean="0"/>
            </a:br>
            <a:r>
              <a:rPr lang="en-US" altLang="en-US" sz="4800" b="1" u="sng" smtClean="0"/>
              <a:t>LUNCH BREAK</a:t>
            </a:r>
            <a:br>
              <a:rPr lang="en-US" altLang="en-US" sz="4800" b="1" u="sng" smtClean="0"/>
            </a:br>
            <a:r>
              <a:rPr lang="en-US" altLang="en-US" sz="4800" i="1" smtClean="0"/>
              <a:t>(Luzon Room – Next Door)</a:t>
            </a:r>
            <a:r>
              <a:rPr lang="en-US" altLang="en-US" sz="4800" b="1" u="sng" smtClean="0"/>
              <a:t/>
            </a:r>
            <a:br>
              <a:rPr lang="en-US" altLang="en-US" sz="4800" b="1" u="sng" smtClean="0"/>
            </a:br>
            <a:r>
              <a:rPr lang="en-US" altLang="en-US" sz="1800" b="1" smtClean="0"/>
              <a:t/>
            </a:r>
            <a:br>
              <a:rPr lang="en-US" altLang="en-US" sz="1800" b="1" smtClean="0"/>
            </a:br>
            <a:r>
              <a:rPr lang="en-US" altLang="en-US" sz="4800" b="1" smtClean="0"/>
              <a:t>11:30 – 13:00</a:t>
            </a:r>
            <a:endParaRPr lang="en-US" altLang="en-US" sz="3600" b="1" smtClean="0"/>
          </a:p>
        </p:txBody>
      </p:sp>
      <p:sp>
        <p:nvSpPr>
          <p:cNvPr id="119811"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119812"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1066800"/>
            <a:ext cx="8229600" cy="2743200"/>
          </a:xfrm>
        </p:spPr>
        <p:txBody>
          <a:bodyPr anchor="t"/>
          <a:lstStyle/>
          <a:p>
            <a:pPr algn="ctr" eaLnBrk="1" hangingPunct="1"/>
            <a:r>
              <a:rPr lang="en-US" altLang="en-US" sz="3600" b="1" smtClean="0"/>
              <a:t/>
            </a:r>
            <a:br>
              <a:rPr lang="en-US" altLang="en-US" sz="3600" b="1" smtClean="0"/>
            </a:br>
            <a:r>
              <a:rPr lang="en-US" altLang="en-US" sz="5500" b="1" u="sng" smtClean="0"/>
              <a:t>CODE IMPLEMENTATION WORKSHOP</a:t>
            </a:r>
            <a:r>
              <a:rPr lang="en-US" altLang="en-US" sz="4800" b="1" u="sng" smtClean="0"/>
              <a:t/>
            </a:r>
            <a:br>
              <a:rPr lang="en-US" altLang="en-US" sz="4800" b="1" u="sng" smtClean="0"/>
            </a:br>
            <a:r>
              <a:rPr lang="en-US" altLang="en-US" sz="1800" b="1" smtClean="0"/>
              <a:t/>
            </a:r>
            <a:br>
              <a:rPr lang="en-US" altLang="en-US" sz="1800" b="1" smtClean="0"/>
            </a:br>
            <a:endParaRPr lang="en-US" altLang="en-US" sz="3600" b="1" smtClean="0"/>
          </a:p>
        </p:txBody>
      </p:sp>
      <p:sp>
        <p:nvSpPr>
          <p:cNvPr id="120835"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120836"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57200" y="914400"/>
            <a:ext cx="8229600" cy="2743200"/>
          </a:xfrm>
        </p:spPr>
        <p:txBody>
          <a:bodyPr anchor="t"/>
          <a:lstStyle/>
          <a:p>
            <a:pPr algn="ctr" eaLnBrk="1" hangingPunct="1"/>
            <a:r>
              <a:rPr lang="en-US" altLang="en-US" b="1" u="sng" smtClean="0"/>
              <a:t>Thermometer Game</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121859"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2209800"/>
            <a:ext cx="8458200" cy="1323975"/>
          </a:xfrm>
          <a:prstGeom prst="rect">
            <a:avLst/>
          </a:prstGeom>
        </p:spPr>
        <p:txBody>
          <a:bodyPr>
            <a:spAutoFit/>
          </a:bodyPr>
          <a:lstStyle/>
          <a:p>
            <a:pPr eaLnBrk="0" hangingPunct="0">
              <a:defRPr/>
            </a:pPr>
            <a:r>
              <a:rPr lang="en-US" altLang="en-US" sz="4000" b="1" dirty="0">
                <a:solidFill>
                  <a:schemeClr val="tx2"/>
                </a:solidFill>
                <a:latin typeface="+mj-lt"/>
                <a:ea typeface="+mj-ea"/>
                <a:cs typeface="+mj-cs"/>
              </a:rPr>
              <a:t>Exercise Lead:</a:t>
            </a:r>
          </a:p>
          <a:p>
            <a:pPr eaLnBrk="0" hangingPunct="0">
              <a:buFont typeface="Arial" pitchFamily="34" charset="0"/>
              <a:buChar char="•"/>
              <a:defRPr/>
            </a:pPr>
            <a:r>
              <a:rPr lang="en-US" altLang="en-US" sz="4000" b="1" dirty="0">
                <a:solidFill>
                  <a:schemeClr val="tx2"/>
                </a:solidFill>
                <a:latin typeface="+mj-lt"/>
                <a:ea typeface="+mj-ea"/>
                <a:cs typeface="+mj-cs"/>
              </a:rPr>
              <a:t> Ms. Chrisoula </a:t>
            </a:r>
            <a:r>
              <a:rPr lang="en-US" altLang="en-US" sz="4000" b="1" dirty="0" err="1">
                <a:solidFill>
                  <a:schemeClr val="tx2"/>
                </a:solidFill>
                <a:latin typeface="+mj-lt"/>
                <a:ea typeface="+mj-ea"/>
                <a:cs typeface="+mj-cs"/>
              </a:rPr>
              <a:t>Nikidis</a:t>
            </a:r>
            <a:r>
              <a:rPr lang="en-US" altLang="en-US" sz="4000" dirty="0">
                <a:solidFill>
                  <a:schemeClr val="tx2"/>
                </a:solidFill>
                <a:latin typeface="+mj-lt"/>
                <a:ea typeface="+mj-ea"/>
                <a:cs typeface="+mj-cs"/>
              </a:rPr>
              <a:t>, </a:t>
            </a:r>
            <a:r>
              <a:rPr lang="en-US" altLang="en-US" sz="4000" dirty="0" err="1">
                <a:solidFill>
                  <a:schemeClr val="tx2"/>
                </a:solidFill>
                <a:latin typeface="+mj-lt"/>
                <a:ea typeface="+mj-ea"/>
                <a:cs typeface="+mj-cs"/>
              </a:rPr>
              <a:t>Rx&amp;D</a:t>
            </a:r>
            <a:r>
              <a:rPr lang="en-US" altLang="en-US" sz="4000" dirty="0">
                <a:solidFill>
                  <a:schemeClr val="tx2"/>
                </a:solidFill>
                <a:latin typeface="+mj-lt"/>
                <a:ea typeface="+mj-ea"/>
                <a:cs typeface="+mj-cs"/>
              </a:rPr>
              <a:t> (Canada)</a:t>
            </a:r>
          </a:p>
        </p:txBody>
      </p:sp>
      <p:pic>
        <p:nvPicPr>
          <p:cNvPr id="121861"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9"/>
          <p:cNvSpPr txBox="1">
            <a:spLocks noChangeArrowheads="1"/>
          </p:cNvSpPr>
          <p:nvPr/>
        </p:nvSpPr>
        <p:spPr bwMode="auto">
          <a:xfrm>
            <a:off x="34925" y="128588"/>
            <a:ext cx="7273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000" b="1">
                <a:solidFill>
                  <a:srgbClr val="404040"/>
                </a:solidFill>
              </a:rPr>
              <a:t>How hot is this issue?</a:t>
            </a:r>
          </a:p>
        </p:txBody>
      </p:sp>
      <p:sp>
        <p:nvSpPr>
          <p:cNvPr id="122883" name="TextBox 11"/>
          <p:cNvSpPr txBox="1">
            <a:spLocks noChangeArrowheads="1"/>
          </p:cNvSpPr>
          <p:nvPr/>
        </p:nvSpPr>
        <p:spPr bwMode="auto">
          <a:xfrm>
            <a:off x="1692275" y="4868863"/>
            <a:ext cx="65516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ü"/>
            </a:pPr>
            <a:r>
              <a:rPr lang="en-US" altLang="en-US" sz="2000">
                <a:solidFill>
                  <a:srgbClr val="404040"/>
                </a:solidFill>
              </a:rPr>
              <a:t>Where on the temperature scale do you place it?</a:t>
            </a:r>
          </a:p>
          <a:p>
            <a:pPr eaLnBrk="1" hangingPunct="1">
              <a:buFont typeface="Wingdings" pitchFamily="2" charset="2"/>
              <a:buChar char="ü"/>
            </a:pPr>
            <a:r>
              <a:rPr lang="en-US" altLang="en-US" sz="2000">
                <a:solidFill>
                  <a:srgbClr val="404040"/>
                </a:solidFill>
              </a:rPr>
              <a:t>Why?</a:t>
            </a:r>
          </a:p>
          <a:p>
            <a:pPr eaLnBrk="1" hangingPunct="1">
              <a:buFont typeface="Wingdings" pitchFamily="2" charset="2"/>
              <a:buChar char="ü"/>
            </a:pPr>
            <a:r>
              <a:rPr lang="en-US" altLang="en-US" sz="2000">
                <a:solidFill>
                  <a:srgbClr val="404040"/>
                </a:solidFill>
              </a:rPr>
              <a:t>What response is needed?</a:t>
            </a:r>
          </a:p>
          <a:p>
            <a:pPr eaLnBrk="1" hangingPunct="1">
              <a:buFont typeface="Wingdings" pitchFamily="2" charset="2"/>
              <a:buChar char="ü"/>
            </a:pPr>
            <a:r>
              <a:rPr lang="en-US" altLang="en-US" sz="2000">
                <a:solidFill>
                  <a:srgbClr val="404040"/>
                </a:solidFill>
              </a:rPr>
              <a:t>How could it be prevented from occuring again?</a:t>
            </a:r>
          </a:p>
        </p:txBody>
      </p:sp>
      <p:pic>
        <p:nvPicPr>
          <p:cNvPr id="122884" name="Picture 2" descr="http://3.bp.blogspot.com/_QmApWIOFvF0/Sm-jUX2oP9I/AAAAAAAAAT4/VEVlR2zNw7s/s400/hot_cold_water_fauce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60350"/>
            <a:ext cx="285908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3" descr="F:\Documents\CODE AND COMPLIANCE\00-CCN\2013\130325-Code Workshop-South Africa\Materials\New versions - For Printing\thermometer with numb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492375"/>
            <a:ext cx="7200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57200" y="914400"/>
            <a:ext cx="8229600" cy="2743200"/>
          </a:xfrm>
        </p:spPr>
        <p:txBody>
          <a:bodyPr anchor="t"/>
          <a:lstStyle/>
          <a:p>
            <a:pPr algn="ctr" eaLnBrk="1" hangingPunct="1"/>
            <a:r>
              <a:rPr lang="en-US" altLang="en-US" b="1" u="sng" smtClean="0"/>
              <a:t>Case Study: Interactions with Health Care Professionals</a:t>
            </a:r>
            <a:br>
              <a:rPr lang="en-US" altLang="en-US" b="1" u="sng" smtClean="0"/>
            </a:b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123907"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3019425"/>
            <a:ext cx="8458200" cy="1323975"/>
          </a:xfrm>
          <a:prstGeom prst="rect">
            <a:avLst/>
          </a:prstGeom>
        </p:spPr>
        <p:txBody>
          <a:bodyPr>
            <a:spAutoFit/>
          </a:bodyPr>
          <a:lstStyle/>
          <a:p>
            <a:pPr eaLnBrk="0" hangingPunct="0">
              <a:defRPr/>
            </a:pPr>
            <a:r>
              <a:rPr lang="en-US" altLang="en-US" sz="4000" b="1" dirty="0">
                <a:solidFill>
                  <a:schemeClr val="tx2"/>
                </a:solidFill>
                <a:latin typeface="+mj-lt"/>
                <a:ea typeface="+mj-ea"/>
                <a:cs typeface="+mj-cs"/>
              </a:rPr>
              <a:t>Exercise Lead:</a:t>
            </a:r>
          </a:p>
          <a:p>
            <a:pPr eaLnBrk="0" hangingPunct="0">
              <a:buFont typeface="Arial" pitchFamily="34" charset="0"/>
              <a:buChar char="•"/>
              <a:defRPr/>
            </a:pPr>
            <a:r>
              <a:rPr lang="en-US" altLang="en-US" sz="4000" b="1" dirty="0">
                <a:solidFill>
                  <a:schemeClr val="tx2"/>
                </a:solidFill>
                <a:latin typeface="+mj-lt"/>
                <a:ea typeface="+mj-ea"/>
                <a:cs typeface="+mj-cs"/>
              </a:rPr>
              <a:t> Mr. Neil Pratt</a:t>
            </a:r>
            <a:r>
              <a:rPr lang="en-US" altLang="en-US" sz="4000" dirty="0">
                <a:solidFill>
                  <a:schemeClr val="tx2"/>
                </a:solidFill>
                <a:latin typeface="+mj-lt"/>
                <a:ea typeface="+mj-ea"/>
                <a:cs typeface="+mj-cs"/>
              </a:rPr>
              <a:t>, </a:t>
            </a:r>
            <a:r>
              <a:rPr lang="en-US" altLang="en-US" sz="4000" dirty="0" err="1">
                <a:solidFill>
                  <a:schemeClr val="tx2"/>
                </a:solidFill>
                <a:latin typeface="+mj-lt"/>
                <a:ea typeface="+mj-ea"/>
                <a:cs typeface="+mj-cs"/>
              </a:rPr>
              <a:t>PhRMA</a:t>
            </a:r>
            <a:r>
              <a:rPr lang="en-US" altLang="en-US" sz="4000" dirty="0">
                <a:solidFill>
                  <a:schemeClr val="tx2"/>
                </a:solidFill>
                <a:latin typeface="+mj-lt"/>
                <a:ea typeface="+mj-ea"/>
                <a:cs typeface="+mj-cs"/>
              </a:rPr>
              <a:t> (United States)</a:t>
            </a:r>
          </a:p>
        </p:txBody>
      </p:sp>
      <p:pic>
        <p:nvPicPr>
          <p:cNvPr id="123909"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914400"/>
            <a:ext cx="8229600" cy="2743200"/>
          </a:xfrm>
        </p:spPr>
        <p:txBody>
          <a:bodyPr anchor="t"/>
          <a:lstStyle/>
          <a:p>
            <a:pPr algn="ctr" eaLnBrk="1" hangingPunct="1"/>
            <a:r>
              <a:rPr lang="en-US" altLang="en-US" b="1" u="sng" smtClean="0"/>
              <a:t>Case Study: Interactions with Third Parties</a:t>
            </a:r>
            <a:br>
              <a:rPr lang="en-US" altLang="en-US" b="1" u="sng" smtClean="0"/>
            </a:b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124931"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3019425"/>
            <a:ext cx="8458200" cy="1939925"/>
          </a:xfrm>
          <a:prstGeom prst="rect">
            <a:avLst/>
          </a:prstGeom>
        </p:spPr>
        <p:txBody>
          <a:bodyPr>
            <a:spAutoFit/>
          </a:bodyPr>
          <a:lstStyle/>
          <a:p>
            <a:pPr eaLnBrk="0" hangingPunct="0">
              <a:defRPr/>
            </a:pPr>
            <a:r>
              <a:rPr lang="en-US" altLang="en-US" sz="4000" b="1" dirty="0">
                <a:solidFill>
                  <a:schemeClr val="tx2"/>
                </a:solidFill>
                <a:latin typeface="+mj-lt"/>
                <a:ea typeface="+mj-ea"/>
                <a:cs typeface="+mj-cs"/>
              </a:rPr>
              <a:t>Exercise Lead:</a:t>
            </a:r>
          </a:p>
          <a:p>
            <a:pPr eaLnBrk="0" hangingPunct="0">
              <a:buFont typeface="Arial" pitchFamily="34" charset="0"/>
              <a:buChar char="•"/>
              <a:defRPr/>
            </a:pPr>
            <a:r>
              <a:rPr lang="en-US" altLang="en-US" sz="4000" b="1" dirty="0">
                <a:solidFill>
                  <a:schemeClr val="tx2"/>
                </a:solidFill>
                <a:latin typeface="+mj-lt"/>
                <a:ea typeface="+mj-ea"/>
                <a:cs typeface="+mj-cs"/>
              </a:rPr>
              <a:t> Mr. YS Kwon</a:t>
            </a:r>
            <a:r>
              <a:rPr lang="en-US" altLang="en-US" sz="4000" dirty="0">
                <a:solidFill>
                  <a:schemeClr val="tx2"/>
                </a:solidFill>
                <a:latin typeface="+mj-lt"/>
                <a:ea typeface="+mj-ea"/>
                <a:cs typeface="+mj-cs"/>
              </a:rPr>
              <a:t>, Johnson &amp; Johnson (Singapore)</a:t>
            </a:r>
          </a:p>
        </p:txBody>
      </p:sp>
      <p:pic>
        <p:nvPicPr>
          <p:cNvPr id="124933"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1066800"/>
            <a:ext cx="8229600" cy="2743200"/>
          </a:xfrm>
        </p:spPr>
        <p:txBody>
          <a:bodyPr anchor="t"/>
          <a:lstStyle/>
          <a:p>
            <a:pPr algn="ctr" eaLnBrk="1" hangingPunct="1"/>
            <a:r>
              <a:rPr lang="en-US" altLang="en-US" sz="3600" b="1" smtClean="0"/>
              <a:t/>
            </a:r>
            <a:br>
              <a:rPr lang="en-US" altLang="en-US" sz="3600" b="1" smtClean="0"/>
            </a:br>
            <a:r>
              <a:rPr lang="en-US" altLang="en-US" sz="4800" b="1" u="sng" smtClean="0"/>
              <a:t>COFFEE &amp; NETWORKING BREAK</a:t>
            </a:r>
            <a:br>
              <a:rPr lang="en-US" altLang="en-US" sz="4800" b="1" u="sng" smtClean="0"/>
            </a:br>
            <a:r>
              <a:rPr lang="en-US" altLang="en-US" sz="1800" b="1" smtClean="0"/>
              <a:t/>
            </a:r>
            <a:br>
              <a:rPr lang="en-US" altLang="en-US" sz="1800" b="1" smtClean="0"/>
            </a:br>
            <a:r>
              <a:rPr lang="en-US" altLang="en-US" sz="4800" b="1" smtClean="0"/>
              <a:t>15:30-16:00</a:t>
            </a:r>
            <a:endParaRPr lang="en-US" altLang="en-US" sz="3600" b="1" smtClean="0"/>
          </a:p>
        </p:txBody>
      </p:sp>
      <p:sp>
        <p:nvSpPr>
          <p:cNvPr id="125955"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125956"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1066800"/>
            <a:ext cx="8229600" cy="2743200"/>
          </a:xfrm>
        </p:spPr>
        <p:txBody>
          <a:bodyPr anchor="t"/>
          <a:lstStyle/>
          <a:p>
            <a:pPr algn="ctr" eaLnBrk="1" hangingPunct="1"/>
            <a:r>
              <a:rPr lang="en-US" altLang="en-US" sz="3600" b="1" smtClean="0"/>
              <a:t/>
            </a:r>
            <a:br>
              <a:rPr lang="en-US" altLang="en-US" sz="3600" b="1" smtClean="0"/>
            </a:br>
            <a:r>
              <a:rPr lang="en-US" altLang="en-US" sz="5500" b="1" u="sng" smtClean="0"/>
              <a:t>SESSION THREE</a:t>
            </a:r>
            <a:br>
              <a:rPr lang="en-US" altLang="en-US" sz="5500" b="1" u="sng" smtClean="0"/>
            </a:br>
            <a:r>
              <a:rPr lang="en-US" altLang="en-US" sz="5500" b="1" u="sng" smtClean="0"/>
              <a:t/>
            </a:r>
            <a:br>
              <a:rPr lang="en-US" altLang="en-US" sz="5500" b="1" u="sng" smtClean="0"/>
            </a:br>
            <a:r>
              <a:rPr lang="en-US" altLang="en-US" sz="4500" b="1" smtClean="0"/>
              <a:t>Multi-Stakeholder Partnership     to Strengthen Ethical Business Practices</a:t>
            </a:r>
            <a:r>
              <a:rPr lang="en-US" altLang="en-US" sz="4800" b="1" u="sng" smtClean="0"/>
              <a:t/>
            </a:r>
            <a:br>
              <a:rPr lang="en-US" altLang="en-US" sz="4800" b="1" u="sng" smtClean="0"/>
            </a:br>
            <a:r>
              <a:rPr lang="en-US" altLang="en-US" sz="1800" b="1" smtClean="0"/>
              <a:t/>
            </a:r>
            <a:br>
              <a:rPr lang="en-US" altLang="en-US" sz="1800" b="1" smtClean="0"/>
            </a:br>
            <a:endParaRPr lang="en-US" altLang="en-US" sz="3600" b="1" smtClean="0"/>
          </a:p>
        </p:txBody>
      </p:sp>
      <p:sp>
        <p:nvSpPr>
          <p:cNvPr id="126979"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126980"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1676400"/>
            <a:ext cx="8229600" cy="2743200"/>
          </a:xfrm>
        </p:spPr>
        <p:txBody>
          <a:bodyPr anchor="ctr"/>
          <a:lstStyle/>
          <a:p>
            <a:pPr algn="ctr" eaLnBrk="1" hangingPunct="1"/>
            <a:r>
              <a:rPr lang="en-CA" altLang="en-US" sz="3600" b="1" smtClean="0"/>
              <a:t>Deborah Monk</a:t>
            </a:r>
            <a:br>
              <a:rPr lang="en-CA" altLang="en-US" sz="3600" b="1" smtClean="0"/>
            </a:br>
            <a:r>
              <a:rPr lang="en-CA" altLang="en-US" sz="3600" b="1" smtClean="0"/>
              <a:t>Director, Compliance</a:t>
            </a:r>
            <a:br>
              <a:rPr lang="en-CA" altLang="en-US" sz="3600" b="1" smtClean="0"/>
            </a:br>
            <a:r>
              <a:rPr lang="en-CA" altLang="en-US" sz="3600" b="1" smtClean="0"/>
              <a:t>Medicines Australia</a:t>
            </a:r>
            <a:endParaRPr lang="en-US" altLang="en-US" sz="2800" b="1" smtClean="0"/>
          </a:p>
        </p:txBody>
      </p:sp>
      <p:pic>
        <p:nvPicPr>
          <p:cNvPr id="72707"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163" y="5486400"/>
            <a:ext cx="21796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a:p>
            <a:pPr eaLnBrk="1" hangingPunct="1"/>
            <a:endParaRPr lang="en-US" altLang="en-US">
              <a:solidFill>
                <a:srgbClr val="000000"/>
              </a:solidFill>
            </a:endParaRPr>
          </a:p>
          <a:p>
            <a:pPr eaLnBrk="1" hangingPunct="1"/>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Session Three: Multi-Stakeholder Partnership to Strengthen Ethical Business Practices</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128003"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1981200"/>
            <a:ext cx="8458200" cy="3678238"/>
          </a:xfrm>
          <a:prstGeom prst="rect">
            <a:avLst/>
          </a:prstGeom>
        </p:spPr>
        <p:txBody>
          <a:bodyPr>
            <a:spAutoFit/>
          </a:bodyPr>
          <a:lstStyle/>
          <a:p>
            <a:pPr eaLnBrk="0" hangingPunct="0">
              <a:defRPr/>
            </a:pPr>
            <a:r>
              <a:rPr lang="en-US" altLang="en-US" sz="2900" b="1" dirty="0">
                <a:solidFill>
                  <a:schemeClr val="tx2"/>
                </a:solidFill>
                <a:latin typeface="+mj-lt"/>
                <a:ea typeface="+mj-ea"/>
                <a:cs typeface="+mj-cs"/>
              </a:rPr>
              <a:t>Panel Session Members:</a:t>
            </a:r>
          </a:p>
          <a:p>
            <a:pPr eaLnBrk="0" hangingPunct="0">
              <a:buFont typeface="Arial" pitchFamily="34" charset="0"/>
              <a:buChar char="•"/>
              <a:defRPr/>
            </a:pPr>
            <a:r>
              <a:rPr lang="en-US" altLang="en-US" sz="2900" b="1" dirty="0">
                <a:solidFill>
                  <a:schemeClr val="tx2"/>
                </a:solidFill>
                <a:latin typeface="+mj-lt"/>
                <a:ea typeface="+mj-ea"/>
                <a:cs typeface="+mj-cs"/>
              </a:rPr>
              <a:t> </a:t>
            </a:r>
            <a:r>
              <a:rPr lang="en-US" altLang="en-US" sz="2500" b="1" dirty="0">
                <a:solidFill>
                  <a:schemeClr val="tx2"/>
                </a:solidFill>
                <a:latin typeface="+mj-lt"/>
                <a:ea typeface="+mj-ea"/>
                <a:cs typeface="+mj-cs"/>
              </a:rPr>
              <a:t>Moderator: </a:t>
            </a:r>
            <a:r>
              <a:rPr lang="en-US" altLang="en-US" sz="2500" dirty="0">
                <a:solidFill>
                  <a:schemeClr val="tx2"/>
                </a:solidFill>
                <a:latin typeface="+mj-lt"/>
                <a:ea typeface="+mj-ea"/>
                <a:cs typeface="+mj-cs"/>
              </a:rPr>
              <a:t>Mr. Russell Williams, </a:t>
            </a:r>
            <a:r>
              <a:rPr lang="en-US" altLang="en-US" sz="2500" dirty="0" err="1">
                <a:solidFill>
                  <a:schemeClr val="tx2"/>
                </a:solidFill>
                <a:latin typeface="+mj-lt"/>
                <a:ea typeface="+mj-ea"/>
                <a:cs typeface="+mj-cs"/>
              </a:rPr>
              <a:t>Rx&amp;D</a:t>
            </a:r>
            <a:r>
              <a:rPr lang="en-US" altLang="en-US" sz="2500" dirty="0">
                <a:solidFill>
                  <a:schemeClr val="tx2"/>
                </a:solidFill>
                <a:latin typeface="+mj-lt"/>
                <a:ea typeface="+mj-ea"/>
                <a:cs typeface="+mj-cs"/>
              </a:rPr>
              <a:t> (Canada)</a:t>
            </a:r>
          </a:p>
          <a:p>
            <a:pPr eaLnBrk="0" hangingPunct="0">
              <a:buFont typeface="Arial" pitchFamily="34" charset="0"/>
              <a:buChar char="•"/>
              <a:defRPr/>
            </a:pPr>
            <a:r>
              <a:rPr lang="en-US" altLang="en-US" sz="2500" b="1" dirty="0">
                <a:solidFill>
                  <a:schemeClr val="tx2"/>
                </a:solidFill>
                <a:latin typeface="+mj-lt"/>
                <a:ea typeface="+mj-ea"/>
                <a:cs typeface="+mj-cs"/>
              </a:rPr>
              <a:t> Panelist: </a:t>
            </a:r>
            <a:r>
              <a:rPr lang="en-US" altLang="en-US" sz="2500" dirty="0">
                <a:solidFill>
                  <a:schemeClr val="tx2"/>
                </a:solidFill>
                <a:latin typeface="+mj-lt"/>
                <a:ea typeface="+mj-ea"/>
                <a:cs typeface="+mj-cs"/>
              </a:rPr>
              <a:t>Hon. Kenneth </a:t>
            </a:r>
            <a:r>
              <a:rPr lang="en-US" altLang="en-US" sz="2500" dirty="0" err="1">
                <a:solidFill>
                  <a:schemeClr val="tx2"/>
                </a:solidFill>
                <a:latin typeface="+mj-lt"/>
                <a:ea typeface="+mj-ea"/>
                <a:cs typeface="+mj-cs"/>
              </a:rPr>
              <a:t>Hartigan</a:t>
            </a:r>
            <a:r>
              <a:rPr lang="en-US" altLang="en-US" sz="2500" dirty="0">
                <a:solidFill>
                  <a:schemeClr val="tx2"/>
                </a:solidFill>
                <a:latin typeface="+mj-lt"/>
                <a:ea typeface="+mj-ea"/>
                <a:cs typeface="+mj-cs"/>
              </a:rPr>
              <a:t>-Go, Department of Health (The Philippines)</a:t>
            </a:r>
          </a:p>
          <a:p>
            <a:pPr eaLnBrk="0" hangingPunct="0">
              <a:buFont typeface="Arial" pitchFamily="34" charset="0"/>
              <a:buChar char="•"/>
              <a:defRPr/>
            </a:pPr>
            <a:r>
              <a:rPr lang="en-US" altLang="en-US" sz="2500" dirty="0">
                <a:solidFill>
                  <a:schemeClr val="tx2"/>
                </a:solidFill>
                <a:latin typeface="+mj-lt"/>
                <a:ea typeface="+mj-ea"/>
                <a:cs typeface="+mj-cs"/>
              </a:rPr>
              <a:t> </a:t>
            </a:r>
            <a:r>
              <a:rPr lang="en-US" altLang="en-US" sz="2500" b="1" dirty="0">
                <a:solidFill>
                  <a:schemeClr val="tx2"/>
                </a:solidFill>
                <a:latin typeface="+mj-lt"/>
                <a:ea typeface="+mj-ea"/>
                <a:cs typeface="+mj-cs"/>
              </a:rPr>
              <a:t>Panelist: </a:t>
            </a:r>
            <a:r>
              <a:rPr lang="en-US" altLang="en-US" sz="2500" dirty="0">
                <a:solidFill>
                  <a:schemeClr val="tx2"/>
                </a:solidFill>
                <a:latin typeface="+mj-lt"/>
                <a:ea typeface="+mj-ea"/>
                <a:cs typeface="+mj-cs"/>
              </a:rPr>
              <a:t>Dr. Masami Ishii, Japan Medical Association (Japan)</a:t>
            </a:r>
          </a:p>
          <a:p>
            <a:pPr eaLnBrk="0" hangingPunct="0">
              <a:buFont typeface="Arial" pitchFamily="34" charset="0"/>
              <a:buChar char="•"/>
              <a:defRPr/>
            </a:pPr>
            <a:r>
              <a:rPr lang="en-US" altLang="en-US" sz="2500" b="1" dirty="0">
                <a:solidFill>
                  <a:schemeClr val="tx2"/>
                </a:solidFill>
                <a:latin typeface="+mj-lt"/>
                <a:ea typeface="+mj-ea"/>
                <a:cs typeface="+mj-cs"/>
              </a:rPr>
              <a:t> Panelist: </a:t>
            </a:r>
            <a:r>
              <a:rPr lang="en-US" altLang="en-US" sz="2500" dirty="0">
                <a:solidFill>
                  <a:schemeClr val="tx2"/>
                </a:solidFill>
                <a:latin typeface="+mj-lt"/>
                <a:ea typeface="+mj-ea"/>
                <a:cs typeface="+mj-cs"/>
              </a:rPr>
              <a:t>Dr. </a:t>
            </a:r>
            <a:r>
              <a:rPr lang="en-US" altLang="en-US" sz="2500" dirty="0" err="1">
                <a:solidFill>
                  <a:schemeClr val="tx2"/>
                </a:solidFill>
                <a:latin typeface="+mj-lt"/>
                <a:ea typeface="+mj-ea"/>
                <a:cs typeface="+mj-cs"/>
              </a:rPr>
              <a:t>Chairat</a:t>
            </a:r>
            <a:r>
              <a:rPr lang="en-US" altLang="en-US" sz="2500" dirty="0">
                <a:solidFill>
                  <a:schemeClr val="tx2"/>
                </a:solidFill>
                <a:latin typeface="+mj-lt"/>
                <a:ea typeface="+mj-ea"/>
                <a:cs typeface="+mj-cs"/>
              </a:rPr>
              <a:t> </a:t>
            </a:r>
            <a:r>
              <a:rPr lang="en-US" altLang="en-US" sz="2500" dirty="0" err="1">
                <a:solidFill>
                  <a:schemeClr val="tx2"/>
                </a:solidFill>
                <a:latin typeface="+mj-lt"/>
                <a:ea typeface="+mj-ea"/>
                <a:cs typeface="+mj-cs"/>
              </a:rPr>
              <a:t>Shayakul</a:t>
            </a:r>
            <a:r>
              <a:rPr lang="en-US" altLang="en-US" sz="2500" dirty="0">
                <a:solidFill>
                  <a:schemeClr val="tx2"/>
                </a:solidFill>
                <a:latin typeface="+mj-lt"/>
                <a:ea typeface="+mj-ea"/>
                <a:cs typeface="+mj-cs"/>
              </a:rPr>
              <a:t>, Rational Drug Use Subcommittee (Thailand)</a:t>
            </a:r>
          </a:p>
          <a:p>
            <a:pPr eaLnBrk="0" hangingPunct="0">
              <a:buFont typeface="Arial" pitchFamily="34" charset="0"/>
              <a:buChar char="•"/>
              <a:defRPr/>
            </a:pPr>
            <a:r>
              <a:rPr lang="en-US" altLang="en-US" sz="2500" dirty="0">
                <a:solidFill>
                  <a:schemeClr val="tx2"/>
                </a:solidFill>
                <a:latin typeface="+mj-lt"/>
                <a:ea typeface="+mj-ea"/>
                <a:cs typeface="+mj-cs"/>
              </a:rPr>
              <a:t> </a:t>
            </a:r>
            <a:r>
              <a:rPr lang="en-US" altLang="en-US" sz="2500" b="1" dirty="0">
                <a:solidFill>
                  <a:schemeClr val="tx2"/>
                </a:solidFill>
                <a:latin typeface="+mj-lt"/>
                <a:ea typeface="+mj-ea"/>
                <a:cs typeface="+mj-cs"/>
              </a:rPr>
              <a:t>Panelist: </a:t>
            </a:r>
            <a:r>
              <a:rPr lang="en-US" altLang="en-US" sz="2500" dirty="0">
                <a:solidFill>
                  <a:schemeClr val="tx2"/>
                </a:solidFill>
                <a:latin typeface="+mj-lt"/>
                <a:ea typeface="+mj-ea"/>
                <a:cs typeface="+mj-cs"/>
              </a:rPr>
              <a:t>Mr. KP Tsang, Chair, International Alliance of Patients Organizations (Hong Kong)</a:t>
            </a:r>
          </a:p>
        </p:txBody>
      </p:sp>
      <p:pic>
        <p:nvPicPr>
          <p:cNvPr id="128005"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ubtitle 2"/>
          <p:cNvSpPr txBox="1">
            <a:spLocks/>
          </p:cNvSpPr>
          <p:nvPr/>
        </p:nvSpPr>
        <p:spPr bwMode="auto">
          <a:xfrm>
            <a:off x="827088" y="1090613"/>
            <a:ext cx="8042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ts val="300"/>
              </a:spcBef>
              <a:buClr>
                <a:srgbClr val="D16349"/>
              </a:buClr>
              <a:buSzPct val="75000"/>
              <a:buFont typeface="Wingdings" pitchFamily="2" charset="2"/>
              <a:buNone/>
            </a:pPr>
            <a:r>
              <a:rPr lang="en-US" altLang="en-US" sz="2000" b="1">
                <a:solidFill>
                  <a:srgbClr val="7F7F7F"/>
                </a:solidFill>
                <a:latin typeface="Georgia" pitchFamily="18" charset="0"/>
                <a:ea typeface="MS PGothic" pitchFamily="34" charset="-128"/>
              </a:rPr>
              <a:t>Chairat Shayakul</a:t>
            </a:r>
          </a:p>
          <a:p>
            <a:pPr algn="r" eaLnBrk="1" hangingPunct="1">
              <a:spcBef>
                <a:spcPts val="300"/>
              </a:spcBef>
              <a:buClr>
                <a:srgbClr val="D16349"/>
              </a:buClr>
              <a:buSzPct val="75000"/>
              <a:buFont typeface="Wingdings" pitchFamily="2" charset="2"/>
              <a:buNone/>
            </a:pPr>
            <a:endParaRPr lang="en-US" altLang="en-US" sz="1600" b="1">
              <a:solidFill>
                <a:srgbClr val="898989"/>
              </a:solidFill>
              <a:latin typeface="Georgia" pitchFamily="18" charset="0"/>
              <a:ea typeface="MS PGothic" pitchFamily="34" charset="-128"/>
            </a:endParaRPr>
          </a:p>
        </p:txBody>
      </p:sp>
      <p:sp>
        <p:nvSpPr>
          <p:cNvPr id="129027" name="Title 1"/>
          <p:cNvSpPr txBox="1">
            <a:spLocks/>
          </p:cNvSpPr>
          <p:nvPr/>
        </p:nvSpPr>
        <p:spPr bwMode="auto">
          <a:xfrm>
            <a:off x="179388" y="6381750"/>
            <a:ext cx="8802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600" b="1">
                <a:solidFill>
                  <a:srgbClr val="002060"/>
                </a:solidFill>
                <a:ea typeface="MS PGothic" pitchFamily="34" charset="-128"/>
              </a:rPr>
              <a:t>Multi-Stakeholder Partnership to Strengthen Ethical Business practices: </a:t>
            </a:r>
            <a:r>
              <a:rPr lang="en-US" altLang="en-US" sz="1400">
                <a:solidFill>
                  <a:srgbClr val="002060"/>
                </a:solidFill>
                <a:ea typeface="MS PGothic" pitchFamily="34" charset="-128"/>
              </a:rPr>
              <a:t>19 August 2015</a:t>
            </a:r>
            <a:r>
              <a:rPr lang="en-US" altLang="en-US" sz="1600">
                <a:solidFill>
                  <a:srgbClr val="002060"/>
                </a:solidFill>
                <a:ea typeface="MS PGothic" pitchFamily="34" charset="-128"/>
              </a:rPr>
              <a:t/>
            </a:r>
            <a:br>
              <a:rPr lang="en-US" altLang="en-US" sz="1600">
                <a:solidFill>
                  <a:srgbClr val="002060"/>
                </a:solidFill>
                <a:ea typeface="MS PGothic" pitchFamily="34" charset="-128"/>
              </a:rPr>
            </a:br>
            <a:endParaRPr lang="en-US" altLang="en-US" sz="1600">
              <a:solidFill>
                <a:srgbClr val="002060"/>
              </a:solidFill>
              <a:ea typeface="MS PGothic" pitchFamily="34" charset="-128"/>
            </a:endParaRPr>
          </a:p>
        </p:txBody>
      </p:sp>
      <p:sp>
        <p:nvSpPr>
          <p:cNvPr id="2" name="TextBox 1"/>
          <p:cNvSpPr txBox="1"/>
          <p:nvPr/>
        </p:nvSpPr>
        <p:spPr>
          <a:xfrm>
            <a:off x="179388" y="169863"/>
            <a:ext cx="8802687" cy="955675"/>
          </a:xfrm>
          <a:prstGeom prst="rect">
            <a:avLst/>
          </a:prstGeom>
          <a:noFill/>
        </p:spPr>
        <p:txBody>
          <a:bodyPr>
            <a:spAutoFit/>
          </a:bodyPr>
          <a:lstStyle/>
          <a:p>
            <a:pPr algn="ctr" fontAlgn="auto">
              <a:spcBef>
                <a:spcPts val="0"/>
              </a:spcBef>
              <a:spcAft>
                <a:spcPts val="0"/>
              </a:spcAft>
              <a:defRPr/>
            </a:pPr>
            <a:r>
              <a:rPr lang="en-US" sz="2800" b="1" dirty="0">
                <a:solidFill>
                  <a:prstClr val="black"/>
                </a:solidFill>
                <a:latin typeface="Georgia"/>
                <a:cs typeface="+mn-cs"/>
              </a:rPr>
              <a:t>Biopharmaceutical Business Ethics and Stakeholder Partnership in Thailand</a:t>
            </a:r>
          </a:p>
        </p:txBody>
      </p:sp>
      <p:graphicFrame>
        <p:nvGraphicFramePr>
          <p:cNvPr id="19" name="Content Placeholder 5"/>
          <p:cNvGraphicFramePr>
            <a:graphicFrameLocks noGrp="1"/>
          </p:cNvGraphicFramePr>
          <p:nvPr>
            <p:ph sz="quarter" idx="1"/>
          </p:nvPr>
        </p:nvGraphicFramePr>
        <p:xfrm>
          <a:off x="301625" y="1462984"/>
          <a:ext cx="8504238" cy="484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2"/>
          <p:cNvSpPr>
            <a:spLocks noGrp="1"/>
          </p:cNvSpPr>
          <p:nvPr>
            <p:ph type="title"/>
          </p:nvPr>
        </p:nvSpPr>
        <p:spPr>
          <a:xfrm>
            <a:off x="0" y="260350"/>
            <a:ext cx="9144000" cy="792163"/>
          </a:xfrm>
        </p:spPr>
        <p:txBody>
          <a:bodyPr/>
          <a:lstStyle/>
          <a:p>
            <a:pPr eaLnBrk="1" hangingPunct="1"/>
            <a:r>
              <a:rPr lang="en-US" altLang="en-US" sz="4400" b="1" smtClean="0">
                <a:solidFill>
                  <a:srgbClr val="7B9899"/>
                </a:solidFill>
                <a:latin typeface="Arial" pitchFamily="34" charset="0"/>
                <a:cs typeface="Arial" pitchFamily="34" charset="0"/>
              </a:rPr>
              <a:t>Participatory Actions</a:t>
            </a:r>
          </a:p>
        </p:txBody>
      </p:sp>
      <p:sp>
        <p:nvSpPr>
          <p:cNvPr id="6" name="Content Placeholder 4"/>
          <p:cNvSpPr>
            <a:spLocks noGrp="1"/>
          </p:cNvSpPr>
          <p:nvPr>
            <p:ph sz="quarter" idx="1"/>
          </p:nvPr>
        </p:nvSpPr>
        <p:spPr>
          <a:xfrm>
            <a:off x="179388" y="3789363"/>
            <a:ext cx="3457575" cy="1223962"/>
          </a:xfrm>
        </p:spPr>
        <p:txBody>
          <a:bodyPr>
            <a:normAutofit/>
          </a:bodyPr>
          <a:lstStyle/>
          <a:p>
            <a:pPr marL="0" indent="0" eaLnBrk="1" fontAlgn="auto" hangingPunct="1">
              <a:spcAft>
                <a:spcPts val="0"/>
              </a:spcAft>
              <a:buFont typeface="Wingdings 2"/>
              <a:buNone/>
              <a:defRPr/>
            </a:pPr>
            <a:r>
              <a:rPr lang="en-US" sz="1900" b="1" dirty="0" smtClean="0">
                <a:latin typeface="Arial" pitchFamily="34" charset="0"/>
                <a:cs typeface="Arial" pitchFamily="34" charset="0"/>
              </a:rPr>
              <a:t>Ethical </a:t>
            </a:r>
            <a:r>
              <a:rPr lang="en-US" sz="1900" b="1" dirty="0">
                <a:latin typeface="Arial" pitchFamily="34" charset="0"/>
                <a:cs typeface="Arial" pitchFamily="34" charset="0"/>
              </a:rPr>
              <a:t>Criteria for Medicinal Drug Promotion in </a:t>
            </a:r>
            <a:r>
              <a:rPr lang="en-US" sz="1900" b="1" dirty="0" smtClean="0">
                <a:latin typeface="Arial" pitchFamily="34" charset="0"/>
                <a:cs typeface="Arial" pitchFamily="34" charset="0"/>
              </a:rPr>
              <a:t>Thailand</a:t>
            </a:r>
            <a:r>
              <a:rPr lang="th-TH" sz="1900" b="1" dirty="0" smtClean="0">
                <a:latin typeface="Arial" pitchFamily="34" charset="0"/>
                <a:cs typeface="Arial" pitchFamily="34" charset="0"/>
              </a:rPr>
              <a:t> </a:t>
            </a:r>
            <a:r>
              <a:rPr lang="en-US" sz="1900" b="1" dirty="0" smtClean="0">
                <a:latin typeface="Arial" pitchFamily="34" charset="0"/>
                <a:cs typeface="Arial" pitchFamily="34" charset="0"/>
              </a:rPr>
              <a:t>(2014)</a:t>
            </a:r>
          </a:p>
          <a:p>
            <a:pPr marL="274320" indent="-274320" eaLnBrk="1" fontAlgn="auto" hangingPunct="1">
              <a:spcAft>
                <a:spcPts val="0"/>
              </a:spcAft>
              <a:buFont typeface="Wingdings 2"/>
              <a:buChar char=""/>
              <a:defRPr/>
            </a:pPr>
            <a:endParaRPr lang="en-US" sz="2000" dirty="0" smtClean="0"/>
          </a:p>
          <a:p>
            <a:pPr marL="274320" indent="-274320" eaLnBrk="1" fontAlgn="auto" hangingPunct="1">
              <a:spcAft>
                <a:spcPts val="0"/>
              </a:spcAft>
              <a:buFont typeface="Wingdings 2"/>
              <a:buChar char=""/>
              <a:defRPr/>
            </a:pPr>
            <a:endParaRPr lang="en-US" sz="2000" dirty="0" smtClean="0"/>
          </a:p>
          <a:p>
            <a:pPr marL="274320" indent="-274320" eaLnBrk="1" fontAlgn="auto" hangingPunct="1">
              <a:spcAft>
                <a:spcPts val="0"/>
              </a:spcAft>
              <a:buFont typeface="Wingdings 2"/>
              <a:buChar char=""/>
              <a:defRPr/>
            </a:pPr>
            <a:endParaRPr lang="en-US" sz="2000" dirty="0" smtClean="0"/>
          </a:p>
          <a:p>
            <a:pPr marL="274320" indent="-274320" eaLnBrk="1" fontAlgn="auto" hangingPunct="1">
              <a:spcAft>
                <a:spcPts val="0"/>
              </a:spcAft>
              <a:buFont typeface="Wingdings 2"/>
              <a:buChar char=""/>
              <a:defRPr/>
            </a:pPr>
            <a:endParaRPr lang="en-US" sz="2000" dirty="0" smtClean="0"/>
          </a:p>
        </p:txBody>
      </p:sp>
      <p:pic>
        <p:nvPicPr>
          <p:cNvPr id="130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2947988" cy="20875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0053" name="Content Placeholder 2"/>
          <p:cNvSpPr txBox="1">
            <a:spLocks/>
          </p:cNvSpPr>
          <p:nvPr/>
        </p:nvSpPr>
        <p:spPr bwMode="auto">
          <a:xfrm>
            <a:off x="3492500" y="1557338"/>
            <a:ext cx="554355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D16349"/>
              </a:buClr>
              <a:buSzPct val="85000"/>
              <a:buFont typeface="Wingdings 2" pitchFamily="18" charset="2"/>
              <a:buChar char=""/>
            </a:pPr>
            <a:r>
              <a:rPr lang="en-GB" altLang="en-US" b="1">
                <a:solidFill>
                  <a:srgbClr val="0000FF"/>
                </a:solidFill>
              </a:rPr>
              <a:t>Domain 1	</a:t>
            </a:r>
            <a:r>
              <a:rPr lang="en-GB" altLang="en-US" b="1">
                <a:solidFill>
                  <a:srgbClr val="000000"/>
                </a:solidFill>
              </a:rPr>
              <a:t>Definitions</a:t>
            </a:r>
            <a:endParaRPr lang="en-US" altLang="en-US" b="1">
              <a:solidFill>
                <a:srgbClr val="000000"/>
              </a:solidFill>
            </a:endParaRPr>
          </a:p>
          <a:p>
            <a:pPr eaLnBrk="1" hangingPunct="1">
              <a:spcBef>
                <a:spcPct val="20000"/>
              </a:spcBef>
              <a:buClr>
                <a:srgbClr val="D16349"/>
              </a:buClr>
              <a:buSzPct val="85000"/>
              <a:buFont typeface="Wingdings 2" pitchFamily="18" charset="2"/>
              <a:buChar char=""/>
            </a:pPr>
            <a:r>
              <a:rPr lang="en-GB" altLang="en-US" b="1">
                <a:solidFill>
                  <a:srgbClr val="0000FF"/>
                </a:solidFill>
              </a:rPr>
              <a:t>Domain 2	</a:t>
            </a:r>
            <a:r>
              <a:rPr lang="en-GB" altLang="en-US" b="1">
                <a:solidFill>
                  <a:srgbClr val="000000"/>
                </a:solidFill>
              </a:rPr>
              <a:t>Prescribers</a:t>
            </a:r>
            <a:endParaRPr lang="en-US" altLang="en-US" b="1">
              <a:solidFill>
                <a:srgbClr val="000000"/>
              </a:solidFill>
            </a:endParaRPr>
          </a:p>
          <a:p>
            <a:pPr eaLnBrk="1" hangingPunct="1">
              <a:spcBef>
                <a:spcPct val="20000"/>
              </a:spcBef>
              <a:buClr>
                <a:srgbClr val="D16349"/>
              </a:buClr>
              <a:buSzPct val="85000"/>
              <a:buFont typeface="Wingdings 2" pitchFamily="18" charset="2"/>
              <a:buChar char=""/>
            </a:pPr>
            <a:r>
              <a:rPr lang="en-GB" altLang="en-US" b="1">
                <a:solidFill>
                  <a:srgbClr val="0000FF"/>
                </a:solidFill>
              </a:rPr>
              <a:t>Domain 3	</a:t>
            </a:r>
            <a:r>
              <a:rPr lang="en-GB" altLang="en-US" b="1">
                <a:solidFill>
                  <a:srgbClr val="000000"/>
                </a:solidFill>
              </a:rPr>
              <a:t>Executives or Authorities</a:t>
            </a:r>
            <a:endParaRPr lang="en-US" altLang="en-US" b="1">
              <a:solidFill>
                <a:srgbClr val="000000"/>
              </a:solidFill>
            </a:endParaRPr>
          </a:p>
          <a:p>
            <a:pPr eaLnBrk="1" hangingPunct="1">
              <a:spcBef>
                <a:spcPct val="20000"/>
              </a:spcBef>
              <a:buClr>
                <a:srgbClr val="D16349"/>
              </a:buClr>
              <a:buSzPct val="85000"/>
              <a:buFont typeface="Wingdings 2" pitchFamily="18" charset="2"/>
              <a:buChar char=""/>
            </a:pPr>
            <a:r>
              <a:rPr lang="en-GB" altLang="en-US" b="1">
                <a:solidFill>
                  <a:srgbClr val="0000FF"/>
                </a:solidFill>
              </a:rPr>
              <a:t>Domain 4	</a:t>
            </a:r>
            <a:r>
              <a:rPr lang="en-GB" altLang="en-US" b="1">
                <a:solidFill>
                  <a:srgbClr val="000000"/>
                </a:solidFill>
              </a:rPr>
              <a:t>Pharmacists</a:t>
            </a:r>
            <a:endParaRPr lang="en-US" altLang="en-US" b="1">
              <a:solidFill>
                <a:srgbClr val="000000"/>
              </a:solidFill>
            </a:endParaRPr>
          </a:p>
          <a:p>
            <a:pPr eaLnBrk="1" hangingPunct="1">
              <a:spcBef>
                <a:spcPct val="20000"/>
              </a:spcBef>
              <a:buClr>
                <a:srgbClr val="D16349"/>
              </a:buClr>
              <a:buSzPct val="85000"/>
              <a:buFont typeface="Wingdings 2" pitchFamily="18" charset="2"/>
              <a:buChar char=""/>
            </a:pPr>
            <a:r>
              <a:rPr lang="en-GB" altLang="en-US" b="1">
                <a:solidFill>
                  <a:srgbClr val="0000FF"/>
                </a:solidFill>
              </a:rPr>
              <a:t>Domain 5	</a:t>
            </a:r>
            <a:r>
              <a:rPr lang="en-GB" altLang="en-US" b="1">
                <a:solidFill>
                  <a:srgbClr val="000000"/>
                </a:solidFill>
              </a:rPr>
              <a:t>Pharmaceutical Companies and </a:t>
            </a:r>
            <a:br>
              <a:rPr lang="en-GB" altLang="en-US" b="1">
                <a:solidFill>
                  <a:srgbClr val="000000"/>
                </a:solidFill>
              </a:rPr>
            </a:br>
            <a:r>
              <a:rPr lang="en-GB" altLang="en-US" b="1">
                <a:solidFill>
                  <a:srgbClr val="000000"/>
                </a:solidFill>
              </a:rPr>
              <a:t>		Representatives</a:t>
            </a:r>
            <a:endParaRPr lang="en-US" altLang="en-US" b="1">
              <a:solidFill>
                <a:srgbClr val="000000"/>
              </a:solidFill>
            </a:endParaRPr>
          </a:p>
          <a:p>
            <a:pPr eaLnBrk="1" hangingPunct="1">
              <a:spcBef>
                <a:spcPct val="20000"/>
              </a:spcBef>
              <a:buClr>
                <a:srgbClr val="D16349"/>
              </a:buClr>
              <a:buSzPct val="85000"/>
              <a:buFont typeface="Wingdings 2" pitchFamily="18" charset="2"/>
              <a:buChar char=""/>
            </a:pPr>
            <a:r>
              <a:rPr lang="en-GB" altLang="en-US" b="1">
                <a:solidFill>
                  <a:srgbClr val="0000FF"/>
                </a:solidFill>
              </a:rPr>
              <a:t>Domain 6	</a:t>
            </a:r>
            <a:r>
              <a:rPr lang="en-US" altLang="en-US" b="1">
                <a:solidFill>
                  <a:srgbClr val="000000"/>
                </a:solidFill>
              </a:rPr>
              <a:t>Healthcare service</a:t>
            </a:r>
            <a:r>
              <a:rPr lang="en-GB" altLang="en-US" b="1">
                <a:solidFill>
                  <a:srgbClr val="000000"/>
                </a:solidFill>
              </a:rPr>
              <a:t>, Pharmacy </a:t>
            </a:r>
            <a:br>
              <a:rPr lang="en-GB" altLang="en-US" b="1">
                <a:solidFill>
                  <a:srgbClr val="000000"/>
                </a:solidFill>
              </a:rPr>
            </a:br>
            <a:r>
              <a:rPr lang="en-GB" altLang="en-US" b="1">
                <a:solidFill>
                  <a:srgbClr val="000000"/>
                </a:solidFill>
              </a:rPr>
              <a:t>		Service or Agencies</a:t>
            </a:r>
            <a:r>
              <a:rPr lang="en-US" altLang="en-US" b="1">
                <a:solidFill>
                  <a:srgbClr val="000000"/>
                </a:solidFill>
              </a:rPr>
              <a:t> which </a:t>
            </a:r>
            <a:br>
              <a:rPr lang="en-US" altLang="en-US" b="1">
                <a:solidFill>
                  <a:srgbClr val="000000"/>
                </a:solidFill>
              </a:rPr>
            </a:br>
            <a:r>
              <a:rPr lang="en-US" altLang="en-US" b="1">
                <a:solidFill>
                  <a:srgbClr val="000000"/>
                </a:solidFill>
              </a:rPr>
              <a:t>		related to </a:t>
            </a:r>
            <a:r>
              <a:rPr lang="en-GB" altLang="en-US" b="1">
                <a:solidFill>
                  <a:srgbClr val="000000"/>
                </a:solidFill>
              </a:rPr>
              <a:t>drug procurement</a:t>
            </a:r>
            <a:endParaRPr lang="en-US" altLang="en-US" b="1">
              <a:solidFill>
                <a:srgbClr val="000000"/>
              </a:solidFill>
            </a:endParaRPr>
          </a:p>
          <a:p>
            <a:pPr eaLnBrk="1" hangingPunct="1">
              <a:spcBef>
                <a:spcPct val="20000"/>
              </a:spcBef>
              <a:buClr>
                <a:srgbClr val="D16349"/>
              </a:buClr>
              <a:buSzPct val="85000"/>
              <a:buFont typeface="Wingdings 2" pitchFamily="18" charset="2"/>
              <a:buChar char=""/>
            </a:pPr>
            <a:r>
              <a:rPr lang="en-GB" altLang="en-US" b="1">
                <a:solidFill>
                  <a:srgbClr val="0000FF"/>
                </a:solidFill>
              </a:rPr>
              <a:t>Domain 7	</a:t>
            </a:r>
            <a:r>
              <a:rPr lang="th-TH" altLang="en-US" b="1">
                <a:solidFill>
                  <a:srgbClr val="0000FF"/>
                </a:solidFill>
                <a:cs typeface="Browallia New" pitchFamily="34" charset="-34"/>
              </a:rPr>
              <a:t> </a:t>
            </a:r>
            <a:r>
              <a:rPr lang="en-GB" altLang="en-US" b="1">
                <a:solidFill>
                  <a:srgbClr val="000000"/>
                </a:solidFill>
              </a:rPr>
              <a:t>Professional Schools</a:t>
            </a:r>
            <a:endParaRPr lang="en-US" altLang="en-US" b="1">
              <a:solidFill>
                <a:srgbClr val="000000"/>
              </a:solidFill>
            </a:endParaRPr>
          </a:p>
          <a:p>
            <a:pPr eaLnBrk="1" hangingPunct="1">
              <a:buClr>
                <a:srgbClr val="D16349"/>
              </a:buClr>
              <a:buSzPct val="85000"/>
              <a:buFont typeface="Wingdings 2" pitchFamily="18" charset="2"/>
              <a:buChar char=""/>
            </a:pPr>
            <a:endParaRPr lang="th-TH" altLang="en-US" b="1">
              <a:solidFill>
                <a:srgbClr val="000000"/>
              </a:solidFill>
              <a:cs typeface="Browallia New" pitchFamily="34" charset="-34"/>
            </a:endParaRPr>
          </a:p>
        </p:txBody>
      </p:sp>
      <p:grpSp>
        <p:nvGrpSpPr>
          <p:cNvPr id="2" name="Group 1"/>
          <p:cNvGrpSpPr>
            <a:grpSpLocks/>
          </p:cNvGrpSpPr>
          <p:nvPr/>
        </p:nvGrpSpPr>
        <p:grpSpPr bwMode="auto">
          <a:xfrm>
            <a:off x="468313" y="5013325"/>
            <a:ext cx="8496300" cy="1741488"/>
            <a:chOff x="467544" y="5013176"/>
            <a:chExt cx="8496944" cy="1741481"/>
          </a:xfrm>
        </p:grpSpPr>
        <p:sp>
          <p:nvSpPr>
            <p:cNvPr id="9" name="Content Placeholder 2"/>
            <p:cNvSpPr txBox="1">
              <a:spLocks/>
            </p:cNvSpPr>
            <p:nvPr/>
          </p:nvSpPr>
          <p:spPr>
            <a:xfrm>
              <a:off x="467544" y="5013176"/>
              <a:ext cx="8496944" cy="1741481"/>
            </a:xfrm>
            <a:prstGeom prst="rect">
              <a:avLst/>
            </a:prstGeom>
          </p:spPr>
          <p:txBody>
            <a:bodyPr>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fontAlgn="auto">
                <a:lnSpc>
                  <a:spcPct val="120000"/>
                </a:lnSpc>
                <a:spcAft>
                  <a:spcPts val="0"/>
                </a:spcAft>
                <a:buClr>
                  <a:srgbClr val="D16349"/>
                </a:buClr>
                <a:tabLst>
                  <a:tab pos="1316038" algn="l"/>
                </a:tabLst>
                <a:defRPr/>
              </a:pPr>
              <a:r>
                <a:rPr lang="en-US" sz="2000" b="1" dirty="0">
                  <a:solidFill>
                    <a:srgbClr val="002060"/>
                  </a:solidFill>
                  <a:cs typeface="Arial" pitchFamily="34" charset="0"/>
                </a:rPr>
                <a:t>Setup</a:t>
              </a:r>
              <a:r>
                <a:rPr lang="en-US" sz="2000" b="1" dirty="0" smtClean="0">
                  <a:solidFill>
                    <a:srgbClr val="002060"/>
                  </a:solidFill>
                  <a:cs typeface="Arial" pitchFamily="34" charset="0"/>
                </a:rPr>
                <a:t>:	working </a:t>
              </a:r>
              <a:r>
                <a:rPr lang="en-US" sz="2000" b="1" dirty="0">
                  <a:solidFill>
                    <a:srgbClr val="002060"/>
                  </a:solidFill>
                  <a:cs typeface="Arial" pitchFamily="34" charset="0"/>
                </a:rPr>
                <a:t>group comprising all parties </a:t>
              </a:r>
              <a:r>
                <a:rPr lang="en-US" sz="2000" b="1" dirty="0" smtClean="0">
                  <a:solidFill>
                    <a:srgbClr val="002060"/>
                  </a:solidFill>
                  <a:cs typeface="Arial" pitchFamily="34" charset="0"/>
                </a:rPr>
                <a:t>with no </a:t>
              </a:r>
              <a:r>
                <a:rPr lang="en-US" sz="2000" b="1" dirty="0">
                  <a:solidFill>
                    <a:srgbClr val="002060"/>
                  </a:solidFill>
                  <a:cs typeface="Arial" pitchFamily="34" charset="0"/>
                </a:rPr>
                <a:t>interest </a:t>
              </a:r>
              <a:r>
                <a:rPr lang="en-US" sz="2000" b="1" dirty="0" smtClean="0">
                  <a:solidFill>
                    <a:srgbClr val="002060"/>
                  </a:solidFill>
                  <a:cs typeface="Arial" pitchFamily="34" charset="0"/>
                </a:rPr>
                <a:t> 	in </a:t>
              </a:r>
              <a:r>
                <a:rPr lang="en-US" sz="2000" b="1" dirty="0">
                  <a:solidFill>
                    <a:srgbClr val="002060"/>
                  </a:solidFill>
                  <a:cs typeface="Arial" pitchFamily="34" charset="0"/>
                </a:rPr>
                <a:t>local or international pharmaceutical </a:t>
              </a:r>
              <a:r>
                <a:rPr lang="en-US" sz="2000" b="1" dirty="0" smtClean="0">
                  <a:solidFill>
                    <a:srgbClr val="002060"/>
                  </a:solidFill>
                  <a:cs typeface="Arial" pitchFamily="34" charset="0"/>
                </a:rPr>
                <a:t>business</a:t>
              </a:r>
            </a:p>
            <a:p>
              <a:pPr fontAlgn="auto">
                <a:lnSpc>
                  <a:spcPct val="120000"/>
                </a:lnSpc>
                <a:spcAft>
                  <a:spcPts val="0"/>
                </a:spcAft>
                <a:buClr>
                  <a:srgbClr val="D16349"/>
                </a:buClr>
                <a:tabLst>
                  <a:tab pos="1316038" algn="l"/>
                </a:tabLst>
                <a:defRPr/>
              </a:pPr>
              <a:r>
                <a:rPr lang="en-US" sz="2000" b="1" dirty="0" smtClean="0">
                  <a:solidFill>
                    <a:srgbClr val="002060"/>
                  </a:solidFill>
                  <a:cs typeface="Arial" pitchFamily="34" charset="0"/>
                </a:rPr>
                <a:t>Public hearing for applicability</a:t>
              </a:r>
            </a:p>
            <a:p>
              <a:pPr fontAlgn="auto">
                <a:lnSpc>
                  <a:spcPct val="120000"/>
                </a:lnSpc>
                <a:spcAft>
                  <a:spcPts val="0"/>
                </a:spcAft>
                <a:buClr>
                  <a:srgbClr val="D16349"/>
                </a:buClr>
                <a:tabLst>
                  <a:tab pos="1316038" algn="l"/>
                </a:tabLst>
                <a:defRPr/>
              </a:pPr>
              <a:r>
                <a:rPr lang="en-US" sz="2000" b="1" dirty="0" smtClean="0">
                  <a:solidFill>
                    <a:srgbClr val="002060"/>
                  </a:solidFill>
                  <a:cs typeface="Arial" pitchFamily="34" charset="0"/>
                </a:rPr>
                <a:t>Implementation / action</a:t>
              </a:r>
            </a:p>
            <a:p>
              <a:pPr marL="0" indent="0" fontAlgn="auto">
                <a:lnSpc>
                  <a:spcPct val="120000"/>
                </a:lnSpc>
                <a:spcAft>
                  <a:spcPts val="0"/>
                </a:spcAft>
                <a:buClr>
                  <a:srgbClr val="D16349"/>
                </a:buClr>
                <a:buFont typeface="Wingdings 2"/>
                <a:buNone/>
                <a:tabLst>
                  <a:tab pos="1316038" algn="l"/>
                </a:tabLst>
                <a:defRPr/>
              </a:pPr>
              <a:r>
                <a:rPr lang="en-US" sz="2000" b="1" dirty="0" smtClean="0">
                  <a:solidFill>
                    <a:srgbClr val="002060"/>
                  </a:solidFill>
                  <a:cs typeface="Arial" pitchFamily="34" charset="0"/>
                </a:rPr>
                <a:t>	</a:t>
              </a:r>
            </a:p>
            <a:p>
              <a:pPr fontAlgn="auto">
                <a:lnSpc>
                  <a:spcPct val="120000"/>
                </a:lnSpc>
                <a:spcAft>
                  <a:spcPts val="0"/>
                </a:spcAft>
                <a:buClr>
                  <a:srgbClr val="D16349"/>
                </a:buClr>
                <a:defRPr/>
              </a:pPr>
              <a:endParaRPr lang="th-TH" sz="2000" b="1" dirty="0" smtClean="0">
                <a:solidFill>
                  <a:srgbClr val="002060"/>
                </a:solidFill>
                <a:cs typeface="Browallia New" pitchFamily="34" charset="-34"/>
              </a:endParaRPr>
            </a:p>
          </p:txBody>
        </p:sp>
        <p:sp>
          <p:nvSpPr>
            <p:cNvPr id="10" name="Content Placeholder 2"/>
            <p:cNvSpPr txBox="1">
              <a:spLocks/>
            </p:cNvSpPr>
            <p:nvPr/>
          </p:nvSpPr>
          <p:spPr>
            <a:xfrm>
              <a:off x="5652712" y="5640236"/>
              <a:ext cx="2951386" cy="452435"/>
            </a:xfrm>
            <a:prstGeom prst="rect">
              <a:avLst/>
            </a:prstGeom>
          </p:spPr>
          <p:txBody>
            <a:bodyPr>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fontAlgn="auto">
                <a:lnSpc>
                  <a:spcPct val="120000"/>
                </a:lnSpc>
                <a:spcAft>
                  <a:spcPts val="0"/>
                </a:spcAft>
                <a:buClr>
                  <a:srgbClr val="D16349"/>
                </a:buClr>
                <a:tabLst>
                  <a:tab pos="1316038" algn="l"/>
                </a:tabLst>
                <a:defRPr/>
              </a:pPr>
              <a:r>
                <a:rPr lang="en-US" sz="2000" b="1" dirty="0" smtClean="0">
                  <a:solidFill>
                    <a:srgbClr val="002060"/>
                  </a:solidFill>
                  <a:cs typeface="Arial" pitchFamily="34" charset="0"/>
                </a:rPr>
                <a:t>Announcement</a:t>
              </a:r>
              <a:endParaRPr lang="th-TH" sz="2000" b="1" dirty="0" smtClean="0">
                <a:solidFill>
                  <a:srgbClr val="002060"/>
                </a:solidFill>
                <a:cs typeface="Browallia New" pitchFamily="34" charset="-34"/>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8913"/>
            <a:ext cx="9144000" cy="1143000"/>
          </a:xfrm>
        </p:spPr>
        <p:txBody>
          <a:bodyPr>
            <a:normAutofit fontScale="90000"/>
          </a:bodyPr>
          <a:lstStyle/>
          <a:p>
            <a:pPr eaLnBrk="1" fontAlgn="auto" hangingPunct="1">
              <a:spcAft>
                <a:spcPts val="0"/>
              </a:spcAft>
              <a:defRPr/>
            </a:pPr>
            <a:r>
              <a:rPr lang="en-US" sz="4000" dirty="0" smtClean="0">
                <a:latin typeface="Arial" pitchFamily="34" charset="0"/>
                <a:cs typeface="Arial" pitchFamily="34" charset="0"/>
              </a:rPr>
              <a:t>Establishment of Ethical </a:t>
            </a:r>
            <a:r>
              <a:rPr lang="en-US" sz="4000" dirty="0">
                <a:latin typeface="Arial" pitchFamily="34" charset="0"/>
                <a:cs typeface="Arial" pitchFamily="34" charset="0"/>
              </a:rPr>
              <a:t>Criteria for Medicinal Drug </a:t>
            </a:r>
            <a:r>
              <a:rPr lang="en-US" sz="4000" dirty="0" smtClean="0">
                <a:latin typeface="Arial" pitchFamily="34" charset="0"/>
                <a:cs typeface="Arial" pitchFamily="34" charset="0"/>
              </a:rPr>
              <a:t>Promotion in Thailand</a:t>
            </a:r>
            <a:endParaRPr lang="en-US" sz="4000" dirty="0">
              <a:latin typeface="Arial" pitchFamily="34" charset="0"/>
              <a:cs typeface="Arial" pitchFamily="34" charset="0"/>
            </a:endParaRPr>
          </a:p>
        </p:txBody>
      </p:sp>
      <p:pic>
        <p:nvPicPr>
          <p:cNvPr id="131075" name="Picture 3"/>
          <p:cNvPicPr>
            <a:picLocks noChangeAspect="1" noChangeArrowheads="1"/>
          </p:cNvPicPr>
          <p:nvPr/>
        </p:nvPicPr>
        <p:blipFill>
          <a:blip r:embed="rId3">
            <a:extLst>
              <a:ext uri="{28A0092B-C50C-407E-A947-70E740481C1C}">
                <a14:useLocalDpi xmlns:a14="http://schemas.microsoft.com/office/drawing/2010/main" val="0"/>
              </a:ext>
            </a:extLst>
          </a:blip>
          <a:srcRect l="8578" t="17537" r="16458" b="12218"/>
          <a:stretch>
            <a:fillRect/>
          </a:stretch>
        </p:blipFill>
        <p:spPr bwMode="auto">
          <a:xfrm>
            <a:off x="4763" y="1557338"/>
            <a:ext cx="9139237"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TextBox 8"/>
          <p:cNvSpPr txBox="1">
            <a:spLocks noChangeArrowheads="1"/>
          </p:cNvSpPr>
          <p:nvPr/>
        </p:nvSpPr>
        <p:spPr bwMode="auto">
          <a:xfrm>
            <a:off x="2617788" y="6372225"/>
            <a:ext cx="6418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b="1">
                <a:solidFill>
                  <a:srgbClr val="FFFFFF"/>
                </a:solidFill>
              </a:rPr>
              <a:t>MOU signing ceremony </a:t>
            </a:r>
            <a:r>
              <a:rPr lang="en-US" altLang="en-US" b="1" i="1">
                <a:solidFill>
                  <a:srgbClr val="FFFFFF"/>
                </a:solidFill>
              </a:rPr>
              <a:t>(25 March 2015)</a:t>
            </a:r>
            <a:endParaRPr lang="en-US" altLang="en-US" b="1">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Session Three: Multi-Stakeholder Partnership to Strengthen Ethical Business Practices</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132099"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381000" y="1981200"/>
            <a:ext cx="8458200" cy="3678238"/>
          </a:xfrm>
          <a:prstGeom prst="rect">
            <a:avLst/>
          </a:prstGeom>
        </p:spPr>
        <p:txBody>
          <a:bodyPr>
            <a:spAutoFit/>
          </a:bodyPr>
          <a:lstStyle/>
          <a:p>
            <a:pPr eaLnBrk="0" hangingPunct="0">
              <a:defRPr/>
            </a:pPr>
            <a:r>
              <a:rPr lang="en-US" altLang="en-US" sz="2900" b="1" dirty="0">
                <a:solidFill>
                  <a:schemeClr val="tx2"/>
                </a:solidFill>
                <a:latin typeface="+mj-lt"/>
                <a:ea typeface="+mj-ea"/>
                <a:cs typeface="+mj-cs"/>
              </a:rPr>
              <a:t>Panel Session Members:</a:t>
            </a:r>
          </a:p>
          <a:p>
            <a:pPr eaLnBrk="0" hangingPunct="0">
              <a:buFont typeface="Arial" pitchFamily="34" charset="0"/>
              <a:buChar char="•"/>
              <a:defRPr/>
            </a:pPr>
            <a:r>
              <a:rPr lang="en-US" altLang="en-US" sz="2900" b="1" dirty="0">
                <a:solidFill>
                  <a:schemeClr val="tx2"/>
                </a:solidFill>
                <a:latin typeface="+mj-lt"/>
                <a:ea typeface="+mj-ea"/>
                <a:cs typeface="+mj-cs"/>
              </a:rPr>
              <a:t> </a:t>
            </a:r>
            <a:r>
              <a:rPr lang="en-US" altLang="en-US" sz="2500" b="1" dirty="0">
                <a:solidFill>
                  <a:schemeClr val="tx2"/>
                </a:solidFill>
                <a:latin typeface="+mj-lt"/>
                <a:ea typeface="+mj-ea"/>
                <a:cs typeface="+mj-cs"/>
              </a:rPr>
              <a:t>Moderator: </a:t>
            </a:r>
            <a:r>
              <a:rPr lang="en-US" altLang="en-US" sz="2500" dirty="0">
                <a:solidFill>
                  <a:schemeClr val="tx2"/>
                </a:solidFill>
                <a:latin typeface="+mj-lt"/>
                <a:ea typeface="+mj-ea"/>
                <a:cs typeface="+mj-cs"/>
              </a:rPr>
              <a:t>Mr. Russell Williams, </a:t>
            </a:r>
            <a:r>
              <a:rPr lang="en-US" altLang="en-US" sz="2500" dirty="0" err="1">
                <a:solidFill>
                  <a:schemeClr val="tx2"/>
                </a:solidFill>
                <a:latin typeface="+mj-lt"/>
                <a:ea typeface="+mj-ea"/>
                <a:cs typeface="+mj-cs"/>
              </a:rPr>
              <a:t>Rx&amp;D</a:t>
            </a:r>
            <a:r>
              <a:rPr lang="en-US" altLang="en-US" sz="2500" dirty="0">
                <a:solidFill>
                  <a:schemeClr val="tx2"/>
                </a:solidFill>
                <a:latin typeface="+mj-lt"/>
                <a:ea typeface="+mj-ea"/>
                <a:cs typeface="+mj-cs"/>
              </a:rPr>
              <a:t> (Canada)</a:t>
            </a:r>
          </a:p>
          <a:p>
            <a:pPr eaLnBrk="0" hangingPunct="0">
              <a:buFont typeface="Arial" pitchFamily="34" charset="0"/>
              <a:buChar char="•"/>
              <a:defRPr/>
            </a:pPr>
            <a:r>
              <a:rPr lang="en-US" altLang="en-US" sz="2500" b="1" dirty="0">
                <a:solidFill>
                  <a:schemeClr val="tx2"/>
                </a:solidFill>
                <a:latin typeface="+mj-lt"/>
                <a:ea typeface="+mj-ea"/>
                <a:cs typeface="+mj-cs"/>
              </a:rPr>
              <a:t> Panelist: </a:t>
            </a:r>
            <a:r>
              <a:rPr lang="en-US" altLang="en-US" sz="2500" dirty="0">
                <a:solidFill>
                  <a:schemeClr val="tx2"/>
                </a:solidFill>
                <a:latin typeface="+mj-lt"/>
                <a:ea typeface="+mj-ea"/>
                <a:cs typeface="+mj-cs"/>
              </a:rPr>
              <a:t>Hon. Kenneth </a:t>
            </a:r>
            <a:r>
              <a:rPr lang="en-US" altLang="en-US" sz="2500" dirty="0" err="1">
                <a:solidFill>
                  <a:schemeClr val="tx2"/>
                </a:solidFill>
                <a:latin typeface="+mj-lt"/>
                <a:ea typeface="+mj-ea"/>
                <a:cs typeface="+mj-cs"/>
              </a:rPr>
              <a:t>Hartigan</a:t>
            </a:r>
            <a:r>
              <a:rPr lang="en-US" altLang="en-US" sz="2500" dirty="0">
                <a:solidFill>
                  <a:schemeClr val="tx2"/>
                </a:solidFill>
                <a:latin typeface="+mj-lt"/>
                <a:ea typeface="+mj-ea"/>
                <a:cs typeface="+mj-cs"/>
              </a:rPr>
              <a:t>-Go, Department of Health (The Philippines)</a:t>
            </a:r>
          </a:p>
          <a:p>
            <a:pPr eaLnBrk="0" hangingPunct="0">
              <a:buFont typeface="Arial" pitchFamily="34" charset="0"/>
              <a:buChar char="•"/>
              <a:defRPr/>
            </a:pPr>
            <a:r>
              <a:rPr lang="en-US" altLang="en-US" sz="2500" dirty="0">
                <a:solidFill>
                  <a:schemeClr val="tx2"/>
                </a:solidFill>
                <a:latin typeface="+mj-lt"/>
                <a:ea typeface="+mj-ea"/>
                <a:cs typeface="+mj-cs"/>
              </a:rPr>
              <a:t> </a:t>
            </a:r>
            <a:r>
              <a:rPr lang="en-US" altLang="en-US" sz="2500" b="1" dirty="0">
                <a:solidFill>
                  <a:schemeClr val="tx2"/>
                </a:solidFill>
                <a:latin typeface="+mj-lt"/>
                <a:ea typeface="+mj-ea"/>
                <a:cs typeface="+mj-cs"/>
              </a:rPr>
              <a:t>Panelist: </a:t>
            </a:r>
            <a:r>
              <a:rPr lang="en-US" altLang="en-US" sz="2500" dirty="0">
                <a:solidFill>
                  <a:schemeClr val="tx2"/>
                </a:solidFill>
                <a:latin typeface="+mj-lt"/>
                <a:ea typeface="+mj-ea"/>
                <a:cs typeface="+mj-cs"/>
              </a:rPr>
              <a:t>Dr. Masami Ishii, Japan Medical Association (Japan)</a:t>
            </a:r>
          </a:p>
          <a:p>
            <a:pPr eaLnBrk="0" hangingPunct="0">
              <a:buFont typeface="Arial" pitchFamily="34" charset="0"/>
              <a:buChar char="•"/>
              <a:defRPr/>
            </a:pPr>
            <a:r>
              <a:rPr lang="en-US" altLang="en-US" sz="2500" b="1" dirty="0">
                <a:solidFill>
                  <a:schemeClr val="tx2"/>
                </a:solidFill>
                <a:latin typeface="+mj-lt"/>
                <a:ea typeface="+mj-ea"/>
                <a:cs typeface="+mj-cs"/>
              </a:rPr>
              <a:t> Panelist: </a:t>
            </a:r>
            <a:r>
              <a:rPr lang="en-US" altLang="en-US" sz="2500" dirty="0">
                <a:solidFill>
                  <a:schemeClr val="tx2"/>
                </a:solidFill>
                <a:latin typeface="+mj-lt"/>
                <a:ea typeface="+mj-ea"/>
                <a:cs typeface="+mj-cs"/>
              </a:rPr>
              <a:t>Dr. </a:t>
            </a:r>
            <a:r>
              <a:rPr lang="en-US" altLang="en-US" sz="2500" dirty="0" err="1">
                <a:solidFill>
                  <a:schemeClr val="tx2"/>
                </a:solidFill>
                <a:latin typeface="+mj-lt"/>
                <a:ea typeface="+mj-ea"/>
                <a:cs typeface="+mj-cs"/>
              </a:rPr>
              <a:t>Chairat</a:t>
            </a:r>
            <a:r>
              <a:rPr lang="en-US" altLang="en-US" sz="2500" dirty="0">
                <a:solidFill>
                  <a:schemeClr val="tx2"/>
                </a:solidFill>
                <a:latin typeface="+mj-lt"/>
                <a:ea typeface="+mj-ea"/>
                <a:cs typeface="+mj-cs"/>
              </a:rPr>
              <a:t> </a:t>
            </a:r>
            <a:r>
              <a:rPr lang="en-US" altLang="en-US" sz="2500" dirty="0" err="1">
                <a:solidFill>
                  <a:schemeClr val="tx2"/>
                </a:solidFill>
                <a:latin typeface="+mj-lt"/>
                <a:ea typeface="+mj-ea"/>
                <a:cs typeface="+mj-cs"/>
              </a:rPr>
              <a:t>Shayakul</a:t>
            </a:r>
            <a:r>
              <a:rPr lang="en-US" altLang="en-US" sz="2500" dirty="0">
                <a:solidFill>
                  <a:schemeClr val="tx2"/>
                </a:solidFill>
                <a:latin typeface="+mj-lt"/>
                <a:ea typeface="+mj-ea"/>
                <a:cs typeface="+mj-cs"/>
              </a:rPr>
              <a:t>, Rational Drug Use Subcommittee (Thailand)</a:t>
            </a:r>
          </a:p>
          <a:p>
            <a:pPr eaLnBrk="0" hangingPunct="0">
              <a:buFont typeface="Arial" pitchFamily="34" charset="0"/>
              <a:buChar char="•"/>
              <a:defRPr/>
            </a:pPr>
            <a:r>
              <a:rPr lang="en-US" altLang="en-US" sz="2500" dirty="0">
                <a:solidFill>
                  <a:schemeClr val="tx2"/>
                </a:solidFill>
                <a:latin typeface="+mj-lt"/>
                <a:ea typeface="+mj-ea"/>
                <a:cs typeface="+mj-cs"/>
              </a:rPr>
              <a:t> </a:t>
            </a:r>
            <a:r>
              <a:rPr lang="en-US" altLang="en-US" sz="2500" b="1" dirty="0">
                <a:solidFill>
                  <a:schemeClr val="tx2"/>
                </a:solidFill>
                <a:latin typeface="+mj-lt"/>
                <a:ea typeface="+mj-ea"/>
                <a:cs typeface="+mj-cs"/>
              </a:rPr>
              <a:t>Panelist: </a:t>
            </a:r>
            <a:r>
              <a:rPr lang="en-US" altLang="en-US" sz="2500" dirty="0">
                <a:solidFill>
                  <a:schemeClr val="tx2"/>
                </a:solidFill>
                <a:latin typeface="+mj-lt"/>
                <a:ea typeface="+mj-ea"/>
                <a:cs typeface="+mj-cs"/>
              </a:rPr>
              <a:t>Mr. KP Tsang, Chair, International Alliance of Patients Organizations (Hong Kong)</a:t>
            </a:r>
          </a:p>
        </p:txBody>
      </p:sp>
      <p:pic>
        <p:nvPicPr>
          <p:cNvPr id="132101"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457200" y="1066800"/>
            <a:ext cx="8229600" cy="2743200"/>
          </a:xfrm>
        </p:spPr>
        <p:txBody>
          <a:bodyPr anchor="t"/>
          <a:lstStyle/>
          <a:p>
            <a:pPr algn="ctr" eaLnBrk="1" hangingPunct="1"/>
            <a:r>
              <a:rPr lang="en-US" altLang="en-US" sz="3600" b="1" smtClean="0"/>
              <a:t/>
            </a:r>
            <a:br>
              <a:rPr lang="en-US" altLang="en-US" sz="3600" b="1" smtClean="0"/>
            </a:br>
            <a:r>
              <a:rPr lang="en-US" altLang="en-US" sz="5500" b="1" u="sng" smtClean="0"/>
              <a:t>CLOSING SESSION &amp;</a:t>
            </a:r>
            <a:br>
              <a:rPr lang="en-US" altLang="en-US" sz="5500" b="1" u="sng" smtClean="0"/>
            </a:br>
            <a:r>
              <a:rPr lang="en-US" altLang="en-US" sz="5500" b="1" u="sng" smtClean="0"/>
              <a:t>WORKSHOP GROUP</a:t>
            </a:r>
            <a:br>
              <a:rPr lang="en-US" altLang="en-US" sz="5500" b="1" u="sng" smtClean="0"/>
            </a:br>
            <a:r>
              <a:rPr lang="en-US" altLang="en-US" sz="5500" b="1" u="sng" smtClean="0"/>
              <a:t>PHOTOGRAPH</a:t>
            </a:r>
            <a:r>
              <a:rPr lang="en-US" altLang="en-US" sz="4800" b="1" u="sng" smtClean="0"/>
              <a:t/>
            </a:r>
            <a:br>
              <a:rPr lang="en-US" altLang="en-US" sz="4800" b="1" u="sng" smtClean="0"/>
            </a:br>
            <a:r>
              <a:rPr lang="en-US" altLang="en-US" sz="1800" b="1" smtClean="0"/>
              <a:t/>
            </a:r>
            <a:br>
              <a:rPr lang="en-US" altLang="en-US" sz="1800" b="1" smtClean="0"/>
            </a:br>
            <a:endParaRPr lang="en-US" altLang="en-US" sz="3600" b="1" smtClean="0"/>
          </a:p>
        </p:txBody>
      </p:sp>
      <p:sp>
        <p:nvSpPr>
          <p:cNvPr id="133123"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133124"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914400"/>
            <a:ext cx="8229600" cy="2743200"/>
          </a:xfrm>
        </p:spPr>
        <p:txBody>
          <a:bodyPr anchor="t"/>
          <a:lstStyle/>
          <a:p>
            <a:pPr algn="ctr" eaLnBrk="1" hangingPunct="1"/>
            <a:r>
              <a:rPr lang="en-US" altLang="en-US" sz="2800" b="1" u="sng" smtClean="0"/>
              <a:t>Closing Session and Workshop Group Photograph</a:t>
            </a:r>
            <a:r>
              <a:rPr lang="es-MX" altLang="en-US" sz="2800" smtClean="0"/>
              <a:t/>
            </a:r>
            <a:br>
              <a:rPr lang="es-MX" altLang="en-US" sz="2800" smtClean="0"/>
            </a:br>
            <a:r>
              <a:rPr lang="en-US" altLang="en-US" sz="2800" b="1" smtClean="0"/>
              <a:t> </a:t>
            </a:r>
            <a:br>
              <a:rPr lang="en-US" altLang="en-US" sz="2800" b="1" smtClean="0"/>
            </a:br>
            <a:endParaRPr lang="en-US" altLang="en-US" sz="2800" b="1" smtClean="0"/>
          </a:p>
        </p:txBody>
      </p:sp>
      <p:sp>
        <p:nvSpPr>
          <p:cNvPr id="134147"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sp>
        <p:nvSpPr>
          <p:cNvPr id="6" name="Rectangle 5"/>
          <p:cNvSpPr/>
          <p:nvPr/>
        </p:nvSpPr>
        <p:spPr>
          <a:xfrm>
            <a:off x="228600" y="2209800"/>
            <a:ext cx="8915400" cy="3216275"/>
          </a:xfrm>
          <a:prstGeom prst="rect">
            <a:avLst/>
          </a:prstGeom>
        </p:spPr>
        <p:txBody>
          <a:bodyPr>
            <a:spAutoFit/>
          </a:bodyPr>
          <a:lstStyle/>
          <a:p>
            <a:pPr eaLnBrk="0" hangingPunct="0">
              <a:defRPr/>
            </a:pPr>
            <a:r>
              <a:rPr lang="en-US" altLang="en-US" sz="2900" b="1" u="sng" dirty="0">
                <a:solidFill>
                  <a:schemeClr val="tx2"/>
                </a:solidFill>
                <a:latin typeface="+mj-lt"/>
                <a:ea typeface="+mj-ea"/>
                <a:cs typeface="+mj-cs"/>
              </a:rPr>
              <a:t>Closing Remarks:</a:t>
            </a:r>
          </a:p>
          <a:p>
            <a:pPr eaLnBrk="0" hangingPunct="0">
              <a:buFont typeface="Arial" pitchFamily="34" charset="0"/>
              <a:buChar char="•"/>
              <a:defRPr/>
            </a:pPr>
            <a:r>
              <a:rPr lang="en-US" altLang="en-US" sz="2900" b="1" dirty="0">
                <a:solidFill>
                  <a:schemeClr val="tx2"/>
                </a:solidFill>
                <a:latin typeface="+mj-lt"/>
                <a:ea typeface="+mj-ea"/>
                <a:cs typeface="+mj-cs"/>
              </a:rPr>
              <a:t> Mr. Russell Williams</a:t>
            </a:r>
            <a:r>
              <a:rPr lang="en-US" altLang="en-US" sz="2900" dirty="0">
                <a:solidFill>
                  <a:schemeClr val="tx2"/>
                </a:solidFill>
                <a:latin typeface="+mj-lt"/>
                <a:ea typeface="+mj-ea"/>
                <a:cs typeface="+mj-cs"/>
              </a:rPr>
              <a:t>, </a:t>
            </a:r>
            <a:r>
              <a:rPr lang="en-US" altLang="en-US" sz="2900" dirty="0" err="1">
                <a:solidFill>
                  <a:schemeClr val="tx2"/>
                </a:solidFill>
                <a:latin typeface="+mj-lt"/>
                <a:ea typeface="+mj-ea"/>
                <a:cs typeface="+mj-cs"/>
              </a:rPr>
              <a:t>Rx&amp;D</a:t>
            </a:r>
            <a:r>
              <a:rPr lang="en-US" altLang="en-US" sz="2900" dirty="0">
                <a:solidFill>
                  <a:schemeClr val="tx2"/>
                </a:solidFill>
                <a:latin typeface="+mj-lt"/>
                <a:ea typeface="+mj-ea"/>
                <a:cs typeface="+mj-cs"/>
              </a:rPr>
              <a:t> (Canada)</a:t>
            </a:r>
          </a:p>
          <a:p>
            <a:pPr eaLnBrk="0" hangingPunct="0">
              <a:buFont typeface="Arial" pitchFamily="34" charset="0"/>
              <a:buChar char="•"/>
              <a:defRPr/>
            </a:pPr>
            <a:endParaRPr lang="en-US" altLang="en-US" sz="2900" dirty="0">
              <a:solidFill>
                <a:schemeClr val="tx2"/>
              </a:solidFill>
              <a:latin typeface="+mj-lt"/>
              <a:ea typeface="+mj-ea"/>
              <a:cs typeface="+mj-cs"/>
            </a:endParaRPr>
          </a:p>
          <a:p>
            <a:pPr eaLnBrk="0" hangingPunct="0">
              <a:defRPr/>
            </a:pPr>
            <a:r>
              <a:rPr lang="en-US" altLang="en-US" sz="2900" b="1" u="sng" dirty="0">
                <a:solidFill>
                  <a:schemeClr val="tx2"/>
                </a:solidFill>
                <a:latin typeface="+mj-lt"/>
                <a:ea typeface="+mj-ea"/>
                <a:cs typeface="+mj-cs"/>
              </a:rPr>
              <a:t>Review of Plenary Session Procedures:</a:t>
            </a:r>
          </a:p>
          <a:p>
            <a:pPr marL="457200" indent="-457200" eaLnBrk="0" hangingPunct="0">
              <a:buFont typeface="Arial" pitchFamily="34" charset="0"/>
              <a:buChar char="•"/>
              <a:defRPr/>
            </a:pPr>
            <a:r>
              <a:rPr lang="en-US" altLang="en-US" sz="2900" b="1" dirty="0">
                <a:solidFill>
                  <a:schemeClr val="tx2"/>
                </a:solidFill>
                <a:latin typeface="+mj-lt"/>
                <a:ea typeface="+mj-ea"/>
                <a:cs typeface="+mj-cs"/>
              </a:rPr>
              <a:t>Mr. Andrew </a:t>
            </a:r>
            <a:r>
              <a:rPr lang="en-US" altLang="en-US" sz="2900" b="1" dirty="0" err="1">
                <a:solidFill>
                  <a:schemeClr val="tx2"/>
                </a:solidFill>
                <a:latin typeface="+mj-lt"/>
                <a:ea typeface="+mj-ea"/>
                <a:cs typeface="+mj-cs"/>
              </a:rPr>
              <a:t>Blasi</a:t>
            </a:r>
            <a:r>
              <a:rPr lang="en-US" altLang="en-US" sz="2900" dirty="0">
                <a:solidFill>
                  <a:schemeClr val="tx2"/>
                </a:solidFill>
                <a:latin typeface="+mj-lt"/>
                <a:ea typeface="+mj-ea"/>
                <a:cs typeface="+mj-cs"/>
              </a:rPr>
              <a:t>, C&amp;M International (United States)</a:t>
            </a:r>
          </a:p>
          <a:p>
            <a:pPr marL="457200" indent="-457200" eaLnBrk="0" hangingPunct="0">
              <a:buFont typeface="Arial" pitchFamily="34" charset="0"/>
              <a:buChar char="•"/>
              <a:defRPr/>
            </a:pPr>
            <a:endParaRPr lang="en-US" altLang="en-US" sz="2900" dirty="0">
              <a:solidFill>
                <a:schemeClr val="tx2"/>
              </a:solidFill>
              <a:latin typeface="+mj-lt"/>
              <a:ea typeface="+mj-ea"/>
              <a:cs typeface="+mj-cs"/>
            </a:endParaRPr>
          </a:p>
          <a:p>
            <a:pPr marL="457200" indent="-457200" eaLnBrk="0" hangingPunct="0">
              <a:defRPr/>
            </a:pPr>
            <a:r>
              <a:rPr lang="en-US" altLang="en-US" sz="2900" b="1" u="sng" dirty="0">
                <a:solidFill>
                  <a:schemeClr val="tx2"/>
                </a:solidFill>
                <a:latin typeface="+mj-lt"/>
                <a:ea typeface="+mj-ea"/>
                <a:cs typeface="+mj-cs"/>
              </a:rPr>
              <a:t>Workshop Group Photograph</a:t>
            </a:r>
          </a:p>
        </p:txBody>
      </p:sp>
      <p:pic>
        <p:nvPicPr>
          <p:cNvPr id="134149"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57200" y="1066800"/>
            <a:ext cx="8229600" cy="2743200"/>
          </a:xfrm>
        </p:spPr>
        <p:txBody>
          <a:bodyPr anchor="t"/>
          <a:lstStyle/>
          <a:p>
            <a:pPr algn="ctr" eaLnBrk="1" hangingPunct="1"/>
            <a:r>
              <a:rPr lang="en-US" altLang="en-US" sz="5500" b="1" smtClean="0"/>
              <a:t>2015 APEC Business Ethics </a:t>
            </a:r>
            <a:br>
              <a:rPr lang="en-US" altLang="en-US" sz="5500" b="1" smtClean="0"/>
            </a:br>
            <a:r>
              <a:rPr lang="en-US" altLang="en-US" sz="5500" b="1" smtClean="0"/>
              <a:t>for SMEs Forum</a:t>
            </a:r>
            <a:r>
              <a:rPr lang="en-US" altLang="en-US" sz="4400" b="1" smtClean="0"/>
              <a:t/>
            </a:r>
            <a:br>
              <a:rPr lang="en-US" altLang="en-US" sz="4400" b="1" smtClean="0"/>
            </a:br>
            <a:r>
              <a:rPr lang="en-US" altLang="en-US" sz="4400" b="1" smtClean="0"/>
              <a:t/>
            </a:r>
            <a:br>
              <a:rPr lang="en-US" altLang="en-US" sz="4400" b="1" smtClean="0"/>
            </a:br>
            <a:r>
              <a:rPr lang="en-US" altLang="en-US" sz="4000" b="1" i="1" smtClean="0"/>
              <a:t>Biopharmaceutical Sector Workshop</a:t>
            </a:r>
            <a:r>
              <a:rPr lang="en-US" altLang="en-US" sz="3600" b="1" smtClean="0"/>
              <a:t/>
            </a:r>
            <a:br>
              <a:rPr lang="en-US" altLang="en-US" sz="3600" b="1" smtClean="0"/>
            </a:br>
            <a:endParaRPr lang="en-US" altLang="en-US" sz="3600" b="1" smtClean="0"/>
          </a:p>
        </p:txBody>
      </p:sp>
      <p:sp>
        <p:nvSpPr>
          <p:cNvPr id="135171" name="Title 1"/>
          <p:cNvSpPr txBox="1">
            <a:spLocks/>
          </p:cNvSpPr>
          <p:nvPr/>
        </p:nvSpPr>
        <p:spPr bwMode="auto">
          <a:xfrm>
            <a:off x="1524000" y="4648200"/>
            <a:ext cx="62484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ltLang="en-US" sz="2400" b="1">
              <a:solidFill>
                <a:schemeClr val="tx2"/>
              </a:solidFill>
              <a:latin typeface="Calibri" pitchFamily="34" charset="0"/>
            </a:endParaRPr>
          </a:p>
          <a:p>
            <a:pPr algn="ctr"/>
            <a:r>
              <a:rPr lang="en-US" altLang="en-US" sz="2400" b="1">
                <a:solidFill>
                  <a:schemeClr val="tx2"/>
                </a:solidFill>
                <a:latin typeface="Calibri" pitchFamily="34" charset="0"/>
              </a:rPr>
              <a:t>19 August 2015│ Manila, Philippines</a:t>
            </a:r>
            <a:r>
              <a:rPr lang="en-US" altLang="en-US" sz="2800" b="1">
                <a:solidFill>
                  <a:schemeClr val="tx2"/>
                </a:solidFill>
                <a:latin typeface="Calibri" pitchFamily="34" charset="0"/>
              </a:rPr>
              <a:t/>
            </a:r>
            <a:br>
              <a:rPr lang="en-US" altLang="en-US" sz="2800" b="1">
                <a:solidFill>
                  <a:schemeClr val="tx2"/>
                </a:solidFill>
                <a:latin typeface="Calibri" pitchFamily="34" charset="0"/>
              </a:rPr>
            </a:br>
            <a:endParaRPr lang="en-US" altLang="en-US" sz="2800" b="1">
              <a:solidFill>
                <a:schemeClr val="tx2"/>
              </a:solidFill>
              <a:latin typeface="Calibri" pitchFamily="34" charset="0"/>
            </a:endParaRPr>
          </a:p>
        </p:txBody>
      </p:sp>
      <p:pic>
        <p:nvPicPr>
          <p:cNvPr id="135172"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135174"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457200" y="1066800"/>
            <a:ext cx="8229600" cy="2743200"/>
          </a:xfrm>
        </p:spPr>
        <p:txBody>
          <a:bodyPr anchor="t"/>
          <a:lstStyle/>
          <a:p>
            <a:pPr algn="ctr" eaLnBrk="1" hangingPunct="1"/>
            <a:r>
              <a:rPr lang="en-US" altLang="en-US" sz="3600" b="1" smtClean="0"/>
              <a:t/>
            </a:r>
            <a:br>
              <a:rPr lang="en-US" altLang="en-US" sz="3600" b="1" smtClean="0"/>
            </a:br>
            <a:r>
              <a:rPr lang="en-US" altLang="en-US" sz="5500" b="1" u="sng" smtClean="0"/>
              <a:t>2015 APEC Business Ethics for SMEs Forum</a:t>
            </a:r>
            <a:r>
              <a:rPr lang="en-US" altLang="en-US" sz="2500" b="1" u="sng" smtClean="0"/>
              <a:t> </a:t>
            </a:r>
            <a:br>
              <a:rPr lang="en-US" altLang="en-US" sz="2500" b="1" u="sng" smtClean="0"/>
            </a:br>
            <a:r>
              <a:rPr lang="en-US" altLang="en-US" sz="2500" b="1" u="sng" smtClean="0"/>
              <a:t/>
            </a:r>
            <a:br>
              <a:rPr lang="en-US" altLang="en-US" sz="2500" b="1" u="sng" smtClean="0"/>
            </a:br>
            <a:r>
              <a:rPr lang="en-US" altLang="en-US" b="1" u="sng" smtClean="0"/>
              <a:t>Biopharmaceutical Sector </a:t>
            </a:r>
            <a:br>
              <a:rPr lang="en-US" altLang="en-US" b="1" u="sng" smtClean="0"/>
            </a:br>
            <a:r>
              <a:rPr lang="en-US" altLang="en-US" b="1" u="sng" smtClean="0"/>
              <a:t>Reception (Boracay Room)</a:t>
            </a:r>
            <a:r>
              <a:rPr lang="en-US" altLang="en-US" sz="4800" b="1" u="sng" smtClean="0"/>
              <a:t/>
            </a:r>
            <a:br>
              <a:rPr lang="en-US" altLang="en-US" sz="4800" b="1" u="sng" smtClean="0"/>
            </a:br>
            <a:r>
              <a:rPr lang="en-US" altLang="en-US" sz="1800" b="1" smtClean="0"/>
              <a:t/>
            </a:r>
            <a:br>
              <a:rPr lang="en-US" altLang="en-US" sz="1800" b="1" smtClean="0"/>
            </a:br>
            <a:endParaRPr lang="en-US" altLang="en-US" sz="3600" b="1" smtClean="0"/>
          </a:p>
        </p:txBody>
      </p:sp>
      <p:sp>
        <p:nvSpPr>
          <p:cNvPr id="136195" name="TextBox 1"/>
          <p:cNvSpPr txBox="1">
            <a:spLocks noChangeArrowheads="1"/>
          </p:cNvSpPr>
          <p:nvPr/>
        </p:nvSpPr>
        <p:spPr bwMode="auto">
          <a:xfrm>
            <a:off x="7772400" y="5934075"/>
            <a:ext cx="137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a:p>
            <a:endParaRPr lang="en-US" altLang="en-US"/>
          </a:p>
          <a:p>
            <a:endParaRPr lang="en-US" altLang="en-US"/>
          </a:p>
        </p:txBody>
      </p:sp>
      <p:pic>
        <p:nvPicPr>
          <p:cNvPr id="136196" name="Picture 1" descr="http://www.businessmobility.org/images/APECLogofrom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791200"/>
            <a:ext cx="1619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2" descr="http://asccc.pids.gov.ph/images/APEC_Philippine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91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63763"/>
            <a:ext cx="4572000" cy="4389437"/>
          </a:xfrm>
        </p:spPr>
        <p:txBody>
          <a:bodyPr/>
          <a:lstStyle/>
          <a:p>
            <a:pPr>
              <a:buClr>
                <a:schemeClr val="accent1"/>
              </a:buClr>
              <a:defRPr/>
            </a:pPr>
            <a:r>
              <a:rPr lang="en-AU" dirty="0" smtClean="0">
                <a:latin typeface="+mj-lt"/>
              </a:rPr>
              <a:t>Failure </a:t>
            </a:r>
            <a:r>
              <a:rPr lang="en-AU" dirty="0">
                <a:latin typeface="+mj-lt"/>
              </a:rPr>
              <a:t>to adhere to high standards negatively affects the whole industry’s reputation, not just one </a:t>
            </a:r>
            <a:r>
              <a:rPr lang="en-AU" dirty="0" smtClean="0">
                <a:latin typeface="+mj-lt"/>
              </a:rPr>
              <a:t>company’s </a:t>
            </a:r>
            <a:endParaRPr lang="en-AU" dirty="0">
              <a:latin typeface="+mj-lt"/>
            </a:endParaRPr>
          </a:p>
        </p:txBody>
      </p:sp>
      <p:sp>
        <p:nvSpPr>
          <p:cNvPr id="73731" name="Title 3"/>
          <p:cNvSpPr>
            <a:spLocks noGrp="1"/>
          </p:cNvSpPr>
          <p:nvPr>
            <p:ph type="title"/>
          </p:nvPr>
        </p:nvSpPr>
        <p:spPr/>
        <p:txBody>
          <a:bodyPr anchor="ctr"/>
          <a:lstStyle/>
          <a:p>
            <a:r>
              <a:rPr lang="en-AU" altLang="en-US" smtClean="0"/>
              <a:t>The Industry is Responsible for its Reputation</a:t>
            </a:r>
          </a:p>
        </p:txBody>
      </p:sp>
      <p:pic>
        <p:nvPicPr>
          <p:cNvPr id="73732" name="Picture 3" descr="reputation_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3" y="1905000"/>
            <a:ext cx="37226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defRPr/>
            </a:pPr>
            <a:r>
              <a:rPr lang="en-AU" dirty="0" smtClean="0">
                <a:latin typeface="+mj-lt"/>
              </a:rPr>
              <a:t>A </a:t>
            </a:r>
            <a:r>
              <a:rPr lang="en-AU" b="1" dirty="0">
                <a:latin typeface="+mj-lt"/>
              </a:rPr>
              <a:t>platform</a:t>
            </a:r>
            <a:r>
              <a:rPr lang="en-AU" dirty="0">
                <a:latin typeface="+mj-lt"/>
              </a:rPr>
              <a:t> for demonstrating that companies’ interactions with healthcare professionals and patients are legitimate, and therefore should be permitted</a:t>
            </a:r>
          </a:p>
          <a:p>
            <a:pPr>
              <a:defRPr/>
            </a:pPr>
            <a:r>
              <a:rPr lang="en-AU" dirty="0">
                <a:latin typeface="+mj-lt"/>
              </a:rPr>
              <a:t>A strong self-regulatory Code, effectively communicated and enforced, is our </a:t>
            </a:r>
            <a:r>
              <a:rPr lang="en-AU" b="1" dirty="0">
                <a:latin typeface="+mj-lt"/>
              </a:rPr>
              <a:t>licence to operate </a:t>
            </a:r>
          </a:p>
          <a:p>
            <a:pPr>
              <a:defRPr/>
            </a:pPr>
            <a:r>
              <a:rPr lang="en-AU" dirty="0" smtClean="0">
                <a:latin typeface="+mj-lt"/>
              </a:rPr>
              <a:t>There is </a:t>
            </a:r>
            <a:r>
              <a:rPr lang="en-AU" b="1" dirty="0" smtClean="0">
                <a:latin typeface="+mj-lt"/>
              </a:rPr>
              <a:t>Strength in Unity </a:t>
            </a:r>
            <a:r>
              <a:rPr lang="en-AU" dirty="0" smtClean="0">
                <a:latin typeface="+mj-lt"/>
              </a:rPr>
              <a:t>in adopting ethical business practices</a:t>
            </a:r>
          </a:p>
        </p:txBody>
      </p:sp>
      <p:sp>
        <p:nvSpPr>
          <p:cNvPr id="74755" name="Title 3"/>
          <p:cNvSpPr>
            <a:spLocks noGrp="1"/>
          </p:cNvSpPr>
          <p:nvPr>
            <p:ph type="title"/>
          </p:nvPr>
        </p:nvSpPr>
        <p:spPr/>
        <p:txBody>
          <a:bodyPr anchor="ctr"/>
          <a:lstStyle/>
          <a:p>
            <a:r>
              <a:rPr lang="en-AU" altLang="en-US" sz="4400" smtClean="0"/>
              <a:t>Why adopt a Code of Ethics?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Clr>
                <a:schemeClr val="accent1"/>
              </a:buClr>
              <a:defRPr/>
            </a:pPr>
            <a:r>
              <a:rPr lang="en-AU" b="1" dirty="0" smtClean="0">
                <a:latin typeface="+mj-lt"/>
              </a:rPr>
              <a:t>Establishing</a:t>
            </a:r>
            <a:r>
              <a:rPr lang="en-AU" dirty="0" smtClean="0">
                <a:latin typeface="+mj-lt"/>
              </a:rPr>
              <a:t> </a:t>
            </a:r>
            <a:r>
              <a:rPr lang="en-AU" dirty="0">
                <a:latin typeface="+mj-lt"/>
              </a:rPr>
              <a:t>a Code </a:t>
            </a:r>
          </a:p>
          <a:p>
            <a:pPr>
              <a:buClr>
                <a:schemeClr val="accent1"/>
              </a:buClr>
              <a:defRPr/>
            </a:pPr>
            <a:r>
              <a:rPr lang="en-AU" b="1" dirty="0" smtClean="0">
                <a:latin typeface="+mj-lt"/>
              </a:rPr>
              <a:t>Reviewing</a:t>
            </a:r>
            <a:r>
              <a:rPr lang="en-AU" dirty="0" smtClean="0">
                <a:latin typeface="+mj-lt"/>
              </a:rPr>
              <a:t> </a:t>
            </a:r>
            <a:r>
              <a:rPr lang="en-AU" dirty="0">
                <a:latin typeface="+mj-lt"/>
              </a:rPr>
              <a:t>and </a:t>
            </a:r>
            <a:r>
              <a:rPr lang="en-AU" b="1" dirty="0">
                <a:latin typeface="+mj-lt"/>
              </a:rPr>
              <a:t>revising</a:t>
            </a:r>
            <a:r>
              <a:rPr lang="en-AU" dirty="0">
                <a:latin typeface="+mj-lt"/>
              </a:rPr>
              <a:t> the Code on a regular basis</a:t>
            </a:r>
          </a:p>
          <a:p>
            <a:pPr>
              <a:buClr>
                <a:schemeClr val="accent1"/>
              </a:buClr>
              <a:defRPr/>
            </a:pPr>
            <a:r>
              <a:rPr lang="en-AU" dirty="0" smtClean="0">
                <a:latin typeface="+mj-lt"/>
              </a:rPr>
              <a:t>Providing </a:t>
            </a:r>
            <a:r>
              <a:rPr lang="en-AU" b="1" dirty="0">
                <a:latin typeface="+mj-lt"/>
              </a:rPr>
              <a:t>training</a:t>
            </a:r>
            <a:r>
              <a:rPr lang="en-AU" dirty="0">
                <a:latin typeface="+mj-lt"/>
              </a:rPr>
              <a:t> for members and other organisations (e.g. agencies, third party vendors)</a:t>
            </a:r>
          </a:p>
          <a:p>
            <a:pPr>
              <a:buClr>
                <a:schemeClr val="accent1"/>
              </a:buClr>
              <a:defRPr/>
            </a:pPr>
            <a:r>
              <a:rPr lang="en-AU" b="1" dirty="0" smtClean="0">
                <a:latin typeface="+mj-lt"/>
              </a:rPr>
              <a:t>Monitoring</a:t>
            </a:r>
            <a:r>
              <a:rPr lang="en-AU" dirty="0" smtClean="0">
                <a:latin typeface="+mj-lt"/>
              </a:rPr>
              <a:t> </a:t>
            </a:r>
            <a:r>
              <a:rPr lang="en-AU" dirty="0">
                <a:latin typeface="+mj-lt"/>
              </a:rPr>
              <a:t>compliance with the Code</a:t>
            </a:r>
          </a:p>
          <a:p>
            <a:pPr>
              <a:buClr>
                <a:schemeClr val="accent1"/>
              </a:buClr>
              <a:defRPr/>
            </a:pPr>
            <a:r>
              <a:rPr lang="en-AU" dirty="0" smtClean="0">
                <a:latin typeface="+mj-lt"/>
              </a:rPr>
              <a:t>Taking </a:t>
            </a:r>
            <a:r>
              <a:rPr lang="en-AU" dirty="0">
                <a:latin typeface="+mj-lt"/>
              </a:rPr>
              <a:t>appropriate </a:t>
            </a:r>
            <a:r>
              <a:rPr lang="en-AU" b="1" dirty="0">
                <a:latin typeface="+mj-lt"/>
              </a:rPr>
              <a:t>remedial</a:t>
            </a:r>
            <a:r>
              <a:rPr lang="en-AU" dirty="0">
                <a:latin typeface="+mj-lt"/>
              </a:rPr>
              <a:t> </a:t>
            </a:r>
            <a:r>
              <a:rPr lang="en-AU" b="1" dirty="0">
                <a:latin typeface="+mj-lt"/>
              </a:rPr>
              <a:t>action</a:t>
            </a:r>
            <a:r>
              <a:rPr lang="en-AU" dirty="0">
                <a:latin typeface="+mj-lt"/>
              </a:rPr>
              <a:t> where non-compliance is detected</a:t>
            </a:r>
          </a:p>
          <a:p>
            <a:pPr>
              <a:buClr>
                <a:schemeClr val="accent1"/>
              </a:buClr>
              <a:defRPr/>
            </a:pPr>
            <a:r>
              <a:rPr lang="en-AU" b="1" dirty="0" smtClean="0">
                <a:latin typeface="+mj-lt"/>
              </a:rPr>
              <a:t>Communicating</a:t>
            </a:r>
            <a:r>
              <a:rPr lang="en-AU" dirty="0" smtClean="0">
                <a:latin typeface="+mj-lt"/>
              </a:rPr>
              <a:t> </a:t>
            </a:r>
            <a:r>
              <a:rPr lang="en-AU" b="1" dirty="0">
                <a:latin typeface="+mj-lt"/>
              </a:rPr>
              <a:t>effectively</a:t>
            </a:r>
            <a:r>
              <a:rPr lang="en-AU" dirty="0">
                <a:latin typeface="+mj-lt"/>
              </a:rPr>
              <a:t> to external parties about the ethical business practices of the industry</a:t>
            </a:r>
          </a:p>
        </p:txBody>
      </p:sp>
      <p:sp>
        <p:nvSpPr>
          <p:cNvPr id="75779" name="Title 3"/>
          <p:cNvSpPr>
            <a:spLocks noGrp="1"/>
          </p:cNvSpPr>
          <p:nvPr>
            <p:ph type="title"/>
          </p:nvPr>
        </p:nvSpPr>
        <p:spPr>
          <a:xfrm>
            <a:off x="457200" y="704850"/>
            <a:ext cx="8534400" cy="1143000"/>
          </a:xfrm>
        </p:spPr>
        <p:txBody>
          <a:bodyPr anchor="ctr"/>
          <a:lstStyle/>
          <a:p>
            <a:r>
              <a:rPr lang="en-AU" altLang="en-US" sz="4400" smtClean="0"/>
              <a:t>Industry Associations are a hub for...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15.xml><?xml version="1.0" encoding="utf-8"?>
<a:theme xmlns:a="http://schemas.openxmlformats.org/drawingml/2006/main" name="1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16.xml><?xml version="1.0" encoding="utf-8"?>
<a:theme xmlns:a="http://schemas.openxmlformats.org/drawingml/2006/main" name="2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17.xml><?xml version="1.0" encoding="utf-8"?>
<a:theme xmlns:a="http://schemas.openxmlformats.org/drawingml/2006/main" name="3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18.xml><?xml version="1.0" encoding="utf-8"?>
<a:theme xmlns:a="http://schemas.openxmlformats.org/drawingml/2006/main" name="4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19.xml><?xml version="1.0" encoding="utf-8"?>
<a:theme xmlns:a="http://schemas.openxmlformats.org/drawingml/2006/main" name="5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6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1.xml><?xml version="1.0" encoding="utf-8"?>
<a:theme xmlns:a="http://schemas.openxmlformats.org/drawingml/2006/main" name="7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2.xml><?xml version="1.0" encoding="utf-8"?>
<a:theme xmlns:a="http://schemas.openxmlformats.org/drawingml/2006/main" name="8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3.xml><?xml version="1.0" encoding="utf-8"?>
<a:theme xmlns:a="http://schemas.openxmlformats.org/drawingml/2006/main" name="9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4.xml><?xml version="1.0" encoding="utf-8"?>
<a:theme xmlns:a="http://schemas.openxmlformats.org/drawingml/2006/main" name="10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5.xml><?xml version="1.0" encoding="utf-8"?>
<a:theme xmlns:a="http://schemas.openxmlformats.org/drawingml/2006/main" name="11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6.xml><?xml version="1.0" encoding="utf-8"?>
<a:theme xmlns:a="http://schemas.openxmlformats.org/drawingml/2006/main" name="12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7.xml><?xml version="1.0" encoding="utf-8"?>
<a:theme xmlns:a="http://schemas.openxmlformats.org/drawingml/2006/main" name="13_A000120140530A99PPBG">
  <a:themeElements>
    <a:clrScheme name="">
      <a:dk1>
        <a:srgbClr val="4B4D4F"/>
      </a:dk1>
      <a:lt1>
        <a:srgbClr val="FFFFFF"/>
      </a:lt1>
      <a:dk2>
        <a:srgbClr val="3D3F41"/>
      </a:dk2>
      <a:lt2>
        <a:srgbClr val="FFFFFF"/>
      </a:lt2>
      <a:accent1>
        <a:srgbClr val="DC5C31"/>
      </a:accent1>
      <a:accent2>
        <a:srgbClr val="EA9B26"/>
      </a:accent2>
      <a:accent3>
        <a:srgbClr val="FFFFFF"/>
      </a:accent3>
      <a:accent4>
        <a:srgbClr val="3F4042"/>
      </a:accent4>
      <a:accent5>
        <a:srgbClr val="EBB5AD"/>
      </a:accent5>
      <a:accent6>
        <a:srgbClr val="D48C21"/>
      </a:accent6>
      <a:hlink>
        <a:srgbClr val="00B0F0"/>
      </a:hlink>
      <a:folHlink>
        <a:srgbClr val="AFB2B4"/>
      </a:folHlink>
    </a:clrScheme>
    <a:fontScheme name="A000120140530A99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4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1.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2.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4336</Words>
  <Application>Microsoft Office PowerPoint</Application>
  <PresentationFormat>On-screen Show (4:3)</PresentationFormat>
  <Paragraphs>609</Paragraphs>
  <Slides>68</Slides>
  <Notes>68</Notes>
  <HiddenSlides>3</HiddenSlides>
  <MMClips>0</MMClips>
  <ScaleCrop>false</ScaleCrop>
  <HeadingPairs>
    <vt:vector size="6" baseType="variant">
      <vt:variant>
        <vt:lpstr>Fonts Used</vt:lpstr>
      </vt:variant>
      <vt:variant>
        <vt:i4>20</vt:i4>
      </vt:variant>
      <vt:variant>
        <vt:lpstr>Theme</vt:lpstr>
      </vt:variant>
      <vt:variant>
        <vt:i4>32</vt:i4>
      </vt:variant>
      <vt:variant>
        <vt:lpstr>Slide Titles</vt:lpstr>
      </vt:variant>
      <vt:variant>
        <vt:i4>68</vt:i4>
      </vt:variant>
    </vt:vector>
  </HeadingPairs>
  <TitlesOfParts>
    <vt:vector size="120" baseType="lpstr">
      <vt:lpstr>Arial</vt:lpstr>
      <vt:lpstr>Calibri</vt:lpstr>
      <vt:lpstr>Constantia</vt:lpstr>
      <vt:lpstr>Wingdings 2</vt:lpstr>
      <vt:lpstr>Calibri Light</vt:lpstr>
      <vt:lpstr>Arial Black</vt:lpstr>
      <vt:lpstr>Microsoft YaHei</vt:lpstr>
      <vt:lpstr>Times New Roman</vt:lpstr>
      <vt:lpstr>幼圆</vt:lpstr>
      <vt:lpstr>Georgia</vt:lpstr>
      <vt:lpstr>Wingdings</vt:lpstr>
      <vt:lpstr>SimSun</vt:lpstr>
      <vt:lpstr>Tahoma</vt:lpstr>
      <vt:lpstr>PMingLiU</vt:lpstr>
      <vt:lpstr>Angsana New</vt:lpstr>
      <vt:lpstr>SimHei</vt:lpstr>
      <vt:lpstr>Century Gothic</vt:lpstr>
      <vt:lpstr>Microsoft JhengHei</vt:lpstr>
      <vt:lpstr>MS PGothic</vt:lpstr>
      <vt:lpstr>Browallia New</vt:lpstr>
      <vt:lpstr>3_Flow</vt:lpstr>
      <vt:lpstr>4_Flow</vt:lpstr>
      <vt:lpstr>5_Flow</vt:lpstr>
      <vt:lpstr>6_Flow</vt:lpstr>
      <vt:lpstr>7_Flow</vt:lpstr>
      <vt:lpstr>8_Flow</vt:lpstr>
      <vt:lpstr>9_Flow</vt:lpstr>
      <vt:lpstr>10_Flow</vt:lpstr>
      <vt:lpstr>11_Flow</vt:lpstr>
      <vt:lpstr>12_Flow</vt:lpstr>
      <vt:lpstr>Office Theme</vt:lpstr>
      <vt:lpstr>1_Office Theme</vt:lpstr>
      <vt:lpstr>2_Office Theme</vt:lpstr>
      <vt:lpstr>A000120140530A99PPBG</vt:lpstr>
      <vt:lpstr>1_A000120140530A99PPBG</vt:lpstr>
      <vt:lpstr>2_A000120140530A99PPBG</vt:lpstr>
      <vt:lpstr>3_A000120140530A99PPBG</vt:lpstr>
      <vt:lpstr>4_A000120140530A99PPBG</vt:lpstr>
      <vt:lpstr>5_A000120140530A99PPBG</vt:lpstr>
      <vt:lpstr>6_A000120140530A99PPBG</vt:lpstr>
      <vt:lpstr>7_A000120140530A99PPBG</vt:lpstr>
      <vt:lpstr>8_A000120140530A99PPBG</vt:lpstr>
      <vt:lpstr>9_A000120140530A99PPBG</vt:lpstr>
      <vt:lpstr>10_A000120140530A99PPBG</vt:lpstr>
      <vt:lpstr>11_A000120140530A99PPBG</vt:lpstr>
      <vt:lpstr>12_A000120140530A99PPBG</vt:lpstr>
      <vt:lpstr>13_A000120140530A99PPBG</vt:lpstr>
      <vt:lpstr>3_Office Theme</vt:lpstr>
      <vt:lpstr>4_Office Theme</vt:lpstr>
      <vt:lpstr>3_Civic</vt:lpstr>
      <vt:lpstr>4_Civic</vt:lpstr>
      <vt:lpstr>5_Civic</vt:lpstr>
      <vt:lpstr>2015 APEC Business Ethics  for SMEs Forum  Biopharmaceutical Sector Workshop </vt:lpstr>
      <vt:lpstr> Ms. Lynn Costa Project Overseer, Business Ethics               for APEC SMEs Initiative  Senior Policy Advisor for Global Markets U.S. Department of Commerce  The United States</vt:lpstr>
      <vt:lpstr>   Participant Introductions &amp; Status Updates by Associations </vt:lpstr>
      <vt:lpstr> SESSION ONE  Association Leadership in Strengthening Ethical Practices</vt:lpstr>
      <vt:lpstr>Session One: Association Leadership  in Strengthening Ethical Practices   </vt:lpstr>
      <vt:lpstr>Deborah Monk Director, Compliance Medicines Australia</vt:lpstr>
      <vt:lpstr>The Industry is Responsible for its Reputation</vt:lpstr>
      <vt:lpstr>Why adopt a Code of Ethics?</vt:lpstr>
      <vt:lpstr>Industry Associations are a hub for...</vt:lpstr>
      <vt:lpstr>Session One: Association Leadership  in Strengthening Ethical Practices   </vt:lpstr>
      <vt:lpstr>APEC Workshop Session 1 Chrisoula Nikidis Rx&amp;D  Canada</vt:lpstr>
      <vt:lpstr>Forces in the Universe</vt:lpstr>
      <vt:lpstr>Consensus Framework for Ethical Collaboration </vt:lpstr>
      <vt:lpstr>Session One: Association Leadership  in Strengthening Ethical Practices   </vt:lpstr>
      <vt:lpstr>推行医药企业伦理准则 营造健康医药产业环境  Promoting Ethics Principles in biopharmaceutical industry, building healthy environment of biopharmaceutical industry</vt:lpstr>
      <vt:lpstr>PowerPoint Presentation</vt:lpstr>
      <vt:lpstr>PowerPoint Presentation</vt:lpstr>
      <vt:lpstr>PowerPoint Presentation</vt:lpstr>
      <vt:lpstr>PowerPoint Presentation</vt:lpstr>
      <vt:lpstr>一、将《墨西哥城原则》引入中国  Introducing (The Mexico City Principles) into China</vt:lpstr>
      <vt:lpstr>PowerPoint Presentation</vt:lpstr>
      <vt:lpstr>  二、成功举行了三次专题会议   Held successfully 3 special meetings</vt:lpstr>
      <vt:lpstr>PowerPoint Presentation</vt:lpstr>
      <vt:lpstr>三、推行《医药企业伦理准则》规划安排   Plan in promoting  《ethics principles of   biopharmaceutical enterprises》</vt:lpstr>
      <vt:lpstr>PowerPoint Presentation</vt:lpstr>
      <vt:lpstr>PowerPoint Presentation</vt:lpstr>
      <vt:lpstr>PowerPoint Presentation</vt:lpstr>
      <vt:lpstr>PowerPoint Presentation</vt:lpstr>
      <vt:lpstr>Session One: Association Leadership  in Strengthening Ethical Practices   </vt:lpstr>
      <vt:lpstr>Leadership in Strengthening Ethical Practices </vt:lpstr>
      <vt:lpstr>Benefits for Being Affiliated </vt:lpstr>
      <vt:lpstr> SESSION TWO  Best Practices for  Low Cost Implementaton  of Codes of Ethics</vt:lpstr>
      <vt:lpstr>Session Two: Best Practices for Low Cost Implementation of Codes of Ethics   </vt:lpstr>
      <vt:lpstr>The Role of the Industry Association  on Code of Practice                     </vt:lpstr>
      <vt:lpstr>Myths of implementing Code of Practice</vt:lpstr>
      <vt:lpstr>Some Business Questions  Business opportunities vs. risk management considerations?</vt:lpstr>
      <vt:lpstr> HKAPI: Background &amp; Mission</vt:lpstr>
      <vt:lpstr>The role of the Association - Develop a Code and Revisit the Code periodically </vt:lpstr>
      <vt:lpstr>Key references for building /revising a code</vt:lpstr>
      <vt:lpstr>The Code revision – the process of alignment</vt:lpstr>
      <vt:lpstr>Promotion of Code internally</vt:lpstr>
      <vt:lpstr>KPIs to measure success</vt:lpstr>
      <vt:lpstr>Promotion of Code – leverage the relationship with stakeholders</vt:lpstr>
      <vt:lpstr>Myths of implementing Code of Practice</vt:lpstr>
      <vt:lpstr>Prevention of Bribery Ordinance (POBO)</vt:lpstr>
      <vt:lpstr>No misleading information/off-label promotion</vt:lpstr>
      <vt:lpstr>Session Two: Best Practices for Low Cost Implementation of Codes of Ethics   </vt:lpstr>
      <vt:lpstr>APEC Biopharmaceutical Workshop Structure for Session 2</vt:lpstr>
      <vt:lpstr>PowerPoint Presentation</vt:lpstr>
      <vt:lpstr>PowerPoint Presentation</vt:lpstr>
      <vt:lpstr>Session Two: Best Practices for Low Cost Implementation of Codes of Ethics   </vt:lpstr>
      <vt:lpstr> LUNCH BREAK (Luzon Room – Next Door)  11:30 – 13:00</vt:lpstr>
      <vt:lpstr> CODE IMPLEMENTATION WORKSHOP  </vt:lpstr>
      <vt:lpstr>Thermometer Game   </vt:lpstr>
      <vt:lpstr>PowerPoint Presentation</vt:lpstr>
      <vt:lpstr>Case Study: Interactions with Health Care Professionals    </vt:lpstr>
      <vt:lpstr>Case Study: Interactions with Third Parties    </vt:lpstr>
      <vt:lpstr> COFFEE &amp; NETWORKING BREAK  15:30-16:00</vt:lpstr>
      <vt:lpstr> SESSION THREE  Multi-Stakeholder Partnership     to Strengthen Ethical Business Practices  </vt:lpstr>
      <vt:lpstr>Session Three: Multi-Stakeholder Partnership to Strengthen Ethical Business Practices   </vt:lpstr>
      <vt:lpstr>PowerPoint Presentation</vt:lpstr>
      <vt:lpstr>Participatory Actions</vt:lpstr>
      <vt:lpstr>Establishment of Ethical Criteria for Medicinal Drug Promotion in Thailand</vt:lpstr>
      <vt:lpstr>Session Three: Multi-Stakeholder Partnership to Strengthen Ethical Business Practices   </vt:lpstr>
      <vt:lpstr> CLOSING SESSION &amp; WORKSHOP GROUP PHOTOGRAPH  </vt:lpstr>
      <vt:lpstr>Closing Session and Workshop Group Photograph   </vt:lpstr>
      <vt:lpstr>2015 APEC Business Ethics  for SMEs Forum  Biopharmaceutical Sector Workshop </vt:lpstr>
      <vt:lpstr> 2015 APEC Business Ethics for SMEs Forum   Biopharmaceutical Sector  Reception (Boracay Room)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2015-08-23T06:23:42Z</dcterms:created>
  <dcterms:modified xsi:type="dcterms:W3CDTF">2020-02-05T12:42:44Z</dcterms:modified>
</cp:coreProperties>
</file>